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2FD-C80C-4AB5-84D8-5F58A1633EEA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F44F-B365-4431-9C40-7995E09647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2FD-C80C-4AB5-84D8-5F58A1633EEA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F44F-B365-4431-9C40-7995E096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2FD-C80C-4AB5-84D8-5F58A1633EEA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F44F-B365-4431-9C40-7995E096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2FD-C80C-4AB5-84D8-5F58A1633EEA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F44F-B365-4431-9C40-7995E096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2FD-C80C-4AB5-84D8-5F58A1633EEA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DFF44F-B365-4431-9C40-7995E096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2FD-C80C-4AB5-84D8-5F58A1633EEA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F44F-B365-4431-9C40-7995E096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2FD-C80C-4AB5-84D8-5F58A1633EEA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F44F-B365-4431-9C40-7995E096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2FD-C80C-4AB5-84D8-5F58A1633EEA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F44F-B365-4431-9C40-7995E096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2FD-C80C-4AB5-84D8-5F58A1633EEA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F44F-B365-4431-9C40-7995E096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2FD-C80C-4AB5-84D8-5F58A1633EEA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F44F-B365-4431-9C40-7995E096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2FD-C80C-4AB5-84D8-5F58A1633EEA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F44F-B365-4431-9C40-7995E096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E202FD-C80C-4AB5-84D8-5F58A1633EEA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DFF44F-B365-4431-9C40-7995E096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zon.ru/context/detail/id/18830772/" TargetMode="External"/><Relationship Id="rId2" Type="http://schemas.openxmlformats.org/officeDocument/2006/relationships/hyperlink" Target="http://www.ozon.ru/context/detail/id/4510445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2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500306"/>
            <a:ext cx="2684680" cy="2071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786314" y="5643578"/>
            <a:ext cx="414340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0099"/>
                </a:solidFill>
              </a:rPr>
              <a:t>Подготовила:  </a:t>
            </a:r>
            <a:r>
              <a:rPr lang="ru-RU" dirty="0" err="1" smtClean="0">
                <a:solidFill>
                  <a:srgbClr val="000099"/>
                </a:solidFill>
              </a:rPr>
              <a:t>Белешина</a:t>
            </a:r>
            <a:r>
              <a:rPr lang="ru-RU" dirty="0" smtClean="0">
                <a:solidFill>
                  <a:srgbClr val="000099"/>
                </a:solidFill>
              </a:rPr>
              <a:t> С.Н.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0" y="6143644"/>
            <a:ext cx="187365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Санкт-Петербург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2013г.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85728"/>
            <a:ext cx="771530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Живопись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шерстью</a:t>
            </a:r>
            <a:endParaRPr lang="ru-RU" sz="4000" b="1" cap="all" dirty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x_a638f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14422"/>
            <a:ext cx="4000528" cy="28263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3714752"/>
            <a:ext cx="2071702" cy="15921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Живопись шерстью</a:t>
            </a:r>
            <a:endParaRPr lang="ru-RU" dirty="0"/>
          </a:p>
        </p:txBody>
      </p:sp>
      <p:pic>
        <p:nvPicPr>
          <p:cNvPr id="4" name="Содержимое 3" descr="http://s49.radikal.ru/i123/1210/16/e33e067e746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476892" cy="3740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14348" y="5523081"/>
            <a:ext cx="757242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вот уже готовая композиция. Зеленые листики у мака прорисовываются очень легко, интуитивно - отрываете короткие прядки и укладываете "лесенкой", формируя резные листочки.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643050"/>
            <a:ext cx="5715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№8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929198"/>
            <a:ext cx="9144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Перед тем как накрыть картину  стеклом  нужно ещё раз  осмотреть свою работу  и подправить детали, если необходимо.</a:t>
            </a:r>
            <a:r>
              <a:rPr lang="ru-RU" sz="1600" dirty="0" smtClean="0">
                <a:solidFill>
                  <a:schemeClr val="bg1"/>
                </a:solidFill>
              </a:rPr>
              <a:t> Стекло обязательно тщательно очищаем с двух сторон,  зажимаем картину </a:t>
            </a:r>
            <a:r>
              <a:rPr lang="ru-RU" sz="1600" dirty="0" err="1" smtClean="0">
                <a:solidFill>
                  <a:schemeClr val="bg1"/>
                </a:solidFill>
              </a:rPr>
              <a:t>кляймерами</a:t>
            </a:r>
            <a:r>
              <a:rPr lang="ru-RU" sz="1600" dirty="0" smtClean="0">
                <a:solidFill>
                  <a:schemeClr val="bg1"/>
                </a:solidFill>
              </a:rPr>
              <a:t> (между стеклом и </a:t>
            </a:r>
            <a:r>
              <a:rPr lang="ru-RU" sz="1600" dirty="0" err="1" smtClean="0">
                <a:solidFill>
                  <a:schemeClr val="bg1"/>
                </a:solidFill>
              </a:rPr>
              <a:t>оргалитом</a:t>
            </a:r>
            <a:r>
              <a:rPr lang="ru-RU" sz="1600" dirty="0" smtClean="0">
                <a:solidFill>
                  <a:schemeClr val="bg1"/>
                </a:solidFill>
              </a:rPr>
              <a:t>), обрезаем лишнюю шерсть по краям -  и работа готова.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bg1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Живопись шерстью</a:t>
            </a:r>
            <a:endParaRPr lang="ru-RU" dirty="0"/>
          </a:p>
        </p:txBody>
      </p:sp>
      <p:pic>
        <p:nvPicPr>
          <p:cNvPr id="4" name="Содержимое 3" descr="http://s019.radikal.ru/i631/1210/40/a9cef54f0a1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2571769" cy="3543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Литература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091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/>
              <a:t>Фотографии </a:t>
            </a:r>
            <a:r>
              <a:rPr lang="ru-RU" sz="2000" dirty="0" smtClean="0"/>
              <a:t> Александры </a:t>
            </a:r>
            <a:r>
              <a:rPr lang="ru-RU" sz="2000" dirty="0" smtClean="0"/>
              <a:t>Фёдоровой </a:t>
            </a:r>
            <a:r>
              <a:rPr lang="ru-RU" sz="2000" dirty="0" smtClean="0"/>
              <a:t>"Маки</a:t>
            </a:r>
            <a:r>
              <a:rPr lang="ru-RU" sz="2000" dirty="0" smtClean="0"/>
              <a:t>".</a:t>
            </a:r>
          </a:p>
          <a:p>
            <a:r>
              <a:rPr lang="ru-RU" sz="2000" dirty="0" smtClean="0"/>
              <a:t>Журнал Лена рукоде20лие. </a:t>
            </a:r>
            <a:r>
              <a:rPr lang="ru-RU" sz="2000" dirty="0" err="1" smtClean="0"/>
              <a:t>Спецвыпуск</a:t>
            </a:r>
            <a:r>
              <a:rPr lang="ru-RU" sz="2000" dirty="0" smtClean="0"/>
              <a:t> ,  №1 2011г.</a:t>
            </a:r>
          </a:p>
          <a:p>
            <a:r>
              <a:rPr lang="ru-RU" sz="2000" u="sng" dirty="0" smtClean="0">
                <a:solidFill>
                  <a:schemeClr val="bg1"/>
                </a:solidFill>
                <a:hlinkClick r:id="rId2" tooltip="Ия Кокарева"/>
              </a:rPr>
              <a:t>Ия </a:t>
            </a:r>
            <a:r>
              <a:rPr lang="ru-RU" sz="2000" u="sng" dirty="0" smtClean="0">
                <a:solidFill>
                  <a:schemeClr val="bg1"/>
                </a:solidFill>
                <a:hlinkClick r:id="rId2" tooltip="Ия Кокарева"/>
              </a:rPr>
              <a:t>Кокарева</a:t>
            </a:r>
            <a:r>
              <a:rPr lang="ru-RU" sz="2000" u="sng" dirty="0" smtClean="0">
                <a:solidFill>
                  <a:schemeClr val="bg1"/>
                </a:solidFill>
              </a:rPr>
              <a:t> - </a:t>
            </a:r>
            <a:r>
              <a:rPr lang="ru-RU" sz="2000" dirty="0" smtClean="0">
                <a:solidFill>
                  <a:schemeClr val="bg1"/>
                </a:solidFill>
              </a:rPr>
              <a:t>Живописный </a:t>
            </a:r>
            <a:r>
              <a:rPr lang="ru-RU" sz="2000" dirty="0" smtClean="0">
                <a:solidFill>
                  <a:schemeClr val="bg1"/>
                </a:solidFill>
              </a:rPr>
              <a:t>войлок. Техника. Приемы. </a:t>
            </a:r>
            <a:r>
              <a:rPr lang="ru-RU" sz="2000" dirty="0" smtClean="0">
                <a:solidFill>
                  <a:schemeClr val="bg1"/>
                </a:solidFill>
              </a:rPr>
              <a:t>Изделия. </a:t>
            </a:r>
          </a:p>
          <a:p>
            <a:r>
              <a:rPr lang="ru-RU" sz="2000" u="sng" dirty="0" smtClean="0">
                <a:hlinkClick r:id="rId3" tooltip="Май Мэкки"/>
              </a:rPr>
              <a:t>Май </a:t>
            </a:r>
            <a:r>
              <a:rPr lang="ru-RU" sz="2000" u="sng" dirty="0" err="1" smtClean="0">
                <a:hlinkClick r:id="rId3" tooltip="Май Мэкки"/>
              </a:rPr>
              <a:t>Мэкки</a:t>
            </a:r>
            <a:r>
              <a:rPr lang="ru-RU" sz="2000" u="sng" dirty="0" smtClean="0"/>
              <a:t> - </a:t>
            </a:r>
            <a:r>
              <a:rPr lang="ru-RU" sz="2000" dirty="0" smtClean="0"/>
              <a:t>Картины </a:t>
            </a:r>
            <a:r>
              <a:rPr lang="ru-RU" sz="2000" dirty="0" smtClean="0"/>
              <a:t>из шерсти и войлока. Интересные проекты, новая </a:t>
            </a:r>
            <a:r>
              <a:rPr lang="ru-RU" sz="2000" dirty="0" smtClean="0"/>
              <a:t>техника.</a:t>
            </a:r>
            <a:endParaRPr lang="ru-RU" sz="2000" dirty="0" smtClean="0"/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143536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Творческих успехов!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57166"/>
            <a:ext cx="2233615" cy="2828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Живопись шерстью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Техника шерстяной живописи не только нова и интересна, но и очень красива. Изготовление  картин из непряденой шерсти – это очень увлекательное и приятное занятие. Но, как и любое ремесло требует терпения и практики. Главное, усидчивость и желание работать с этим чудесным материалом.</a:t>
            </a:r>
          </a:p>
          <a:p>
            <a:r>
              <a:rPr lang="ru-RU" dirty="0" smtClean="0"/>
              <a:t> Прелесть шерстяной живописи заключается  в том, что для её освоения совершенно не обязательно уметь рисовать.  Все ошибки легко исправить, стоит только снять неудачный «мазок» и попытаться выложить шерсть заново. Изображения могут быть  самыми  разнообразными - от цветов и фруктов до портретов людей. Как правило, картины создаются по образцу – это может быть уже готовая картина из шерсти  или любая другая картинка, и даже фотография.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Живопись шерстью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Живопись шерстью</a:t>
            </a:r>
            <a:r>
              <a:rPr lang="ru-RU" dirty="0" smtClean="0"/>
              <a:t> - это особый способ создания живописного полотна без использования кисточек, красок, карандашей или воды, методом послойного выкладывания цветной овечьей шерсти.</a:t>
            </a:r>
          </a:p>
          <a:p>
            <a:endParaRPr lang="ru-RU" dirty="0"/>
          </a:p>
        </p:txBody>
      </p:sp>
      <p:pic>
        <p:nvPicPr>
          <p:cNvPr id="4" name="Рисунок 3" descr="x_4ccf9c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000504"/>
            <a:ext cx="321471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Живопись шерстью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Для рисования картины шерстью нам понадобится: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 рама нужного размера </a:t>
            </a:r>
            <a:r>
              <a:rPr lang="ru-RU" dirty="0" smtClean="0">
                <a:solidFill>
                  <a:schemeClr val="bg1"/>
                </a:solidFill>
              </a:rPr>
              <a:t>(она состоит из </a:t>
            </a:r>
            <a:r>
              <a:rPr lang="ru-RU" dirty="0" err="1" smtClean="0">
                <a:solidFill>
                  <a:schemeClr val="bg1"/>
                </a:solidFill>
              </a:rPr>
              <a:t>оргалита</a:t>
            </a:r>
            <a:r>
              <a:rPr lang="ru-RU" dirty="0" smtClean="0">
                <a:solidFill>
                  <a:schemeClr val="bg1"/>
                </a:solidFill>
              </a:rPr>
              <a:t> (ДВП), стекла, </a:t>
            </a:r>
            <a:r>
              <a:rPr lang="ru-RU" dirty="0" err="1" smtClean="0">
                <a:solidFill>
                  <a:schemeClr val="bg1"/>
                </a:solidFill>
              </a:rPr>
              <a:t>кляймеров-зажимов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 -</a:t>
            </a:r>
            <a:r>
              <a:rPr lang="ru-RU" b="1" dirty="0" smtClean="0">
                <a:solidFill>
                  <a:schemeClr val="bg1"/>
                </a:solidFill>
              </a:rPr>
              <a:t>размер - 21х30см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- </a:t>
            </a:r>
            <a:r>
              <a:rPr lang="ru-RU" b="1" dirty="0" err="1" smtClean="0">
                <a:solidFill>
                  <a:schemeClr val="bg1"/>
                </a:solidFill>
              </a:rPr>
              <a:t>флизелин</a:t>
            </a:r>
            <a:r>
              <a:rPr lang="ru-RU" b="1" dirty="0" smtClean="0">
                <a:solidFill>
                  <a:schemeClr val="bg1"/>
                </a:solidFill>
              </a:rPr>
              <a:t> или </a:t>
            </a:r>
            <a:r>
              <a:rPr lang="ru-RU" b="1" dirty="0" smtClean="0">
                <a:solidFill>
                  <a:schemeClr val="bg1"/>
                </a:solidFill>
              </a:rPr>
              <a:t>фланель или картон</a:t>
            </a:r>
            <a:r>
              <a:rPr lang="ru-RU" dirty="0" smtClean="0">
                <a:solidFill>
                  <a:schemeClr val="bg1"/>
                </a:solidFill>
              </a:rPr>
              <a:t> (в качестве подложки 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- </a:t>
            </a:r>
            <a:r>
              <a:rPr lang="ru-RU" b="1" dirty="0" smtClean="0">
                <a:solidFill>
                  <a:schemeClr val="bg1"/>
                </a:solidFill>
              </a:rPr>
              <a:t>ножницы</a:t>
            </a:r>
            <a:r>
              <a:rPr lang="ru-RU" dirty="0" smtClean="0">
                <a:solidFill>
                  <a:schemeClr val="bg1"/>
                </a:solidFill>
              </a:rPr>
              <a:t> (чтобы резать шерсть)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- </a:t>
            </a:r>
            <a:r>
              <a:rPr lang="ru-RU" b="1" dirty="0" smtClean="0">
                <a:solidFill>
                  <a:schemeClr val="bg1"/>
                </a:solidFill>
              </a:rPr>
              <a:t>пинцет</a:t>
            </a:r>
            <a:r>
              <a:rPr lang="ru-RU" dirty="0" smtClean="0">
                <a:solidFill>
                  <a:schemeClr val="bg1"/>
                </a:solidFill>
              </a:rPr>
              <a:t> (для выкладывания мелких деталей)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- </a:t>
            </a:r>
            <a:r>
              <a:rPr lang="ru-RU" b="1" dirty="0" smtClean="0">
                <a:solidFill>
                  <a:schemeClr val="bg1"/>
                </a:solidFill>
              </a:rPr>
              <a:t>шерсть разных цветов</a:t>
            </a:r>
            <a:r>
              <a:rPr lang="ru-RU" dirty="0" smtClean="0">
                <a:solidFill>
                  <a:schemeClr val="bg1"/>
                </a:solidFill>
              </a:rPr>
              <a:t> (для фона можно использовать любые другие цвета </a:t>
            </a:r>
            <a:r>
              <a:rPr lang="ru-RU" dirty="0" smtClean="0">
                <a:solidFill>
                  <a:schemeClr val="bg1"/>
                </a:solidFill>
              </a:rPr>
              <a:t> (светло-желтый</a:t>
            </a:r>
            <a:r>
              <a:rPr lang="ru-RU" dirty="0" smtClean="0">
                <a:solidFill>
                  <a:schemeClr val="bg1"/>
                </a:solidFill>
              </a:rPr>
              <a:t>, желтый, оранжевый, </a:t>
            </a:r>
            <a:r>
              <a:rPr lang="ru-RU" dirty="0" err="1" smtClean="0">
                <a:solidFill>
                  <a:schemeClr val="bg1"/>
                </a:solidFill>
              </a:rPr>
              <a:t>розовый</a:t>
            </a:r>
            <a:r>
              <a:rPr lang="ru-RU" dirty="0" smtClean="0">
                <a:solidFill>
                  <a:schemeClr val="bg1"/>
                </a:solidFill>
              </a:rPr>
              <a:t>, зеленый); для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маков использовано всего 2 цвета </a:t>
            </a:r>
            <a:r>
              <a:rPr lang="ru-RU" dirty="0" smtClean="0">
                <a:solidFill>
                  <a:schemeClr val="bg1"/>
                </a:solidFill>
              </a:rPr>
              <a:t> (ярко-красный </a:t>
            </a:r>
            <a:r>
              <a:rPr lang="ru-RU" dirty="0" smtClean="0">
                <a:solidFill>
                  <a:schemeClr val="bg1"/>
                </a:solidFill>
              </a:rPr>
              <a:t>(алый) и </a:t>
            </a:r>
            <a:r>
              <a:rPr lang="ru-RU" dirty="0" smtClean="0">
                <a:solidFill>
                  <a:schemeClr val="bg1"/>
                </a:solidFill>
              </a:rPr>
              <a:t>темно-красный)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 smtClean="0">
                <a:solidFill>
                  <a:schemeClr val="bg1"/>
                </a:solidFill>
              </a:rPr>
              <a:t>листвы, коробочки и стебельков нужна шерсть зеленого, желто-зеленого (или просто светло-зеленого - любой оттенок) и </a:t>
            </a:r>
            <a:r>
              <a:rPr lang="ru-RU" dirty="0" smtClean="0">
                <a:solidFill>
                  <a:schemeClr val="bg1"/>
                </a:solidFill>
              </a:rPr>
              <a:t>немного коричневого цвета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0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Живопись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шерстью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«МАКИ»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http://s017.radikal.ru/i439/1210/70/581a8c08c77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2928958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28596" y="6215082"/>
            <a:ext cx="857256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Для формирования стебелька мака берем прядку шерсти  зеленого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цвета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9" name="Содержимое 3" descr="http://s019.radikal.ru/i625/1210/16/08effd2d3980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3102766" cy="4208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071538" y="1785926"/>
            <a:ext cx="64294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№1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4877" y="1785926"/>
            <a:ext cx="57150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№2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s002.radikal.ru/i197/1210/32/b1a11ff892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71612"/>
            <a:ext cx="2357454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44" y="5429264"/>
            <a:ext cx="421484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Для формирования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лепестков мака нужна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прядь достаточно широкая, или  средней толщины.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Берем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алую шерсть.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5357826"/>
            <a:ext cx="378621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Укладываем готовые лепестки на поверхность и получается вот такой цветок (форма цветка).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86116" y="1500174"/>
            <a:ext cx="53251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№4</a:t>
            </a:r>
            <a:endParaRPr lang="ru-RU" b="1" dirty="0"/>
          </a:p>
        </p:txBody>
      </p:sp>
      <p:pic>
        <p:nvPicPr>
          <p:cNvPr id="4" name="Содержимое 3" descr="http://s40.radikal.ru/i090/1210/10/8ad9bb5a8c59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57364"/>
            <a:ext cx="2388386" cy="3565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s49.radikal.ru/i125/1210/4d/f409f7ae5af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857364"/>
            <a:ext cx="242889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Живопись шерстью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500174"/>
            <a:ext cx="64294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№3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86446" y="1500174"/>
            <a:ext cx="5715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№5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2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Живопись шерстью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http://s61.radikal.ru/i172/1210/f1/2d59cfa4fae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833950" cy="345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57158" y="5143512"/>
            <a:ext cx="8358246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Для того, чтобы цветок получил объем и стали видны лепестки, понадобится шерсть темно-красного цвета.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Темной шерстью выделяем нижнюю часть цветка и прорисовываем прожилки. Делается это очень просто - отщипываем тонкие прядки и укладываем их в нужном месте.</a:t>
            </a:r>
            <a:r>
              <a:rPr lang="ru-RU" sz="1600" dirty="0" smtClean="0"/>
              <a:t> Не забывайте прикладывать стекло - под ним Вы видите конечный результат своих </a:t>
            </a:r>
            <a:r>
              <a:rPr lang="ru-RU" sz="1600" dirty="0" smtClean="0"/>
              <a:t>трудов.</a:t>
            </a:r>
            <a:r>
              <a:rPr lang="ru-RU" sz="1600" dirty="0" smtClean="0"/>
              <a:t> 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1571612"/>
            <a:ext cx="6429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№5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Живопись шерстью</a:t>
            </a:r>
            <a:endParaRPr lang="ru-RU" dirty="0"/>
          </a:p>
        </p:txBody>
      </p:sp>
      <p:pic>
        <p:nvPicPr>
          <p:cNvPr id="4" name="Содержимое 3" descr="http://s018.radikal.ru/i520/1210/1e/a054fb741ba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4476760" cy="345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57224" y="5395139"/>
            <a:ext cx="728667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итоге получается вот такой цветок.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Здесь уже есть форма и объем.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1785926"/>
            <a:ext cx="6429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№6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Живопись шерстью</a:t>
            </a:r>
            <a:endParaRPr lang="ru-RU" dirty="0"/>
          </a:p>
        </p:txBody>
      </p:sp>
      <p:pic>
        <p:nvPicPr>
          <p:cNvPr id="4" name="Содержимое 3" descr="http://s018.radikal.ru/i513/1210/06/c85899fd104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905388" cy="3240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8596" y="5143512"/>
            <a:ext cx="821537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Коробочка (нижняя круглая часть) формируется как и лепестки мака - вырезается из пряди зеленого цвета (несколько оттенков зеленого). Чтобы сделать "крышечку" (верхняя часть), прядь зеленой и коричневой шерсти нарезается и укладывается, как на фото.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1785926"/>
            <a:ext cx="5715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№7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232</TotalTime>
  <Words>348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Живопись шерстью</vt:lpstr>
      <vt:lpstr>Живопись шерстью</vt:lpstr>
      <vt:lpstr>Живопись шерстью</vt:lpstr>
      <vt:lpstr>Живопись шерстью «МАКИ»</vt:lpstr>
      <vt:lpstr>Живопись шерстью</vt:lpstr>
      <vt:lpstr>Живопись шерстью</vt:lpstr>
      <vt:lpstr>Живопись шерстью</vt:lpstr>
      <vt:lpstr>Живопись шерстью</vt:lpstr>
      <vt:lpstr>Живопись шерстью</vt:lpstr>
      <vt:lpstr>Живопись шерстью</vt:lpstr>
      <vt:lpstr>Литература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39</cp:revision>
  <dcterms:created xsi:type="dcterms:W3CDTF">2013-08-07T13:42:03Z</dcterms:created>
  <dcterms:modified xsi:type="dcterms:W3CDTF">2013-08-08T07:52:55Z</dcterms:modified>
</cp:coreProperties>
</file>