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4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5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3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6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2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3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9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3296-C718-4095-9E5A-59CBFBA677F8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8EA7-BCFB-4DDE-8EEA-76D64C18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124744"/>
            <a:ext cx="7851775" cy="257175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КУКЛЫ,</a:t>
            </a:r>
            <a:br>
              <a:rPr lang="ru-RU" sz="6600" dirty="0" smtClean="0"/>
            </a:br>
            <a:r>
              <a:rPr lang="ru-RU" sz="6600" dirty="0" smtClean="0"/>
              <a:t> В КОТОРЫЕ ИГРАЕМ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89300" y="5357813"/>
            <a:ext cx="5854700" cy="10382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Педагог ГБОУ СОШ №380</a:t>
            </a:r>
          </a:p>
          <a:p>
            <a:r>
              <a:rPr lang="ru-RU" sz="2400" dirty="0" err="1" smtClean="0"/>
              <a:t>Мигина</a:t>
            </a:r>
            <a:r>
              <a:rPr lang="ru-RU" sz="2400" dirty="0" smtClean="0"/>
              <a:t> Надежда Владимировна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071942"/>
            <a:ext cx="6882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Технология изготовления кукол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318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укла из бумаги. Поде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"/>
            <a:ext cx="3786188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86313" y="1714500"/>
            <a:ext cx="3929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Технологический</a:t>
            </a:r>
          </a:p>
          <a:p>
            <a:pPr algn="ctr"/>
            <a:r>
              <a:rPr lang="ru-RU" sz="3600" b="1">
                <a:latin typeface="Calibri" pitchFamily="34" charset="0"/>
              </a:rPr>
              <a:t> процесс </a:t>
            </a:r>
          </a:p>
          <a:p>
            <a:pPr algn="ctr"/>
            <a:r>
              <a:rPr lang="ru-RU" sz="3600" b="1">
                <a:latin typeface="Calibri" pitchFamily="34" charset="0"/>
              </a:rPr>
              <a:t>изготовления куклы</a:t>
            </a:r>
          </a:p>
        </p:txBody>
      </p:sp>
    </p:spTree>
    <p:extLst>
      <p:ext uri="{BB962C8B-B14F-4D97-AF65-F5344CB8AC3E}">
        <p14:creationId xmlns:p14="http://schemas.microsoft.com/office/powerpoint/2010/main" val="379068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3711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400"/>
              <a:t> </a:t>
            </a:r>
            <a:r>
              <a:rPr lang="ru-RU"/>
              <a:t>                                               </a:t>
            </a:r>
          </a:p>
        </p:txBody>
      </p:sp>
      <p:pic>
        <p:nvPicPr>
          <p:cNvPr id="13315" name="Picture 2" descr="http://loza.sp.ru/teh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701925"/>
            <a:ext cx="25003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http://loza.sp.ru/teh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2714625"/>
            <a:ext cx="2484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000125" y="428625"/>
            <a:ext cx="7643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 </a:t>
            </a:r>
            <a:r>
              <a:rPr lang="ru-RU" sz="2400"/>
              <a:t>Главное в бумажной пластике увидеть выразительность и характерность материала, а способы работы с бумагой просты и доступны любому. Бумага вырезается, скручивается, складывается по </a:t>
            </a:r>
            <a:r>
              <a:rPr lang="ru-RU" sz="2400" u="sng"/>
              <a:t>прямым и кривым линиям</a:t>
            </a:r>
            <a:r>
              <a:rPr lang="ru-RU" sz="2400"/>
              <a:t>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1357313" y="4979988"/>
            <a:ext cx="64293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Материалы и инструменты самые обычные: бумага (ватман), клей (ПВА), ножницы, нож для бумаги и </a:t>
            </a:r>
            <a:r>
              <a:rPr lang="ru-RU" sz="2000" u="sng">
                <a:latin typeface="Calibri" pitchFamily="34" charset="0"/>
              </a:rPr>
              <a:t>шариковая ручка без пасты</a:t>
            </a:r>
            <a:r>
              <a:rPr lang="ru-RU" sz="2000">
                <a:latin typeface="Calibri" pitchFamily="34" charset="0"/>
              </a:rPr>
              <a:t>, чтобы прочерчивать линии, по которым пройдут складки.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9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00063" y="571500"/>
            <a:ext cx="82962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Чтобы прочитать некоторые схемы, необходимо понимать обозначения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прерывистая линия-               _ _ _ _ _ _ _ _ _       " складка внутрь"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сплошная линия -                    _____________       " складка на себя"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сплошная толстая линия -    </a:t>
            </a:r>
            <a:r>
              <a:rPr lang="ru-RU" sz="2000" b="1">
                <a:latin typeface="Calibri" pitchFamily="34" charset="0"/>
              </a:rPr>
              <a:t>_____________        </a:t>
            </a:r>
            <a:r>
              <a:rPr lang="ru-RU" sz="2000">
                <a:latin typeface="Calibri" pitchFamily="34" charset="0"/>
              </a:rPr>
              <a:t>разрез</a:t>
            </a:r>
          </a:p>
          <a:p>
            <a:endParaRPr lang="ru-RU" sz="2000" b="1">
              <a:latin typeface="Calibri" pitchFamily="34" charset="0"/>
            </a:endParaRPr>
          </a:p>
          <a:p>
            <a:endParaRPr lang="ru-RU"/>
          </a:p>
        </p:txBody>
      </p:sp>
      <p:pic>
        <p:nvPicPr>
          <p:cNvPr id="14339" name="Picture 7" descr="http://loza.sp.ru/teh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71750"/>
            <a:ext cx="27384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http://loza.sp.ru/teh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643438"/>
            <a:ext cx="2571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loza.sp.ru/teh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714625"/>
            <a:ext cx="2293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http://loza.sp.ru/teh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4643438"/>
            <a:ext cx="25717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9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альвина и Пь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71563"/>
            <a:ext cx="1524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Мальвина и Пь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643313"/>
            <a:ext cx="2286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Мальвина и Пье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5143500"/>
            <a:ext cx="235743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Мальвина и Пьер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786188"/>
            <a:ext cx="3500437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Мальвина и Пьер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571500"/>
            <a:ext cx="2152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Мальвина и Пьер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2000250"/>
            <a:ext cx="21558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28625" y="107156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1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57188" y="3571875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2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2862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7643813" y="5715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6286500" y="2428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5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4214813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2857500" y="2143125"/>
            <a:ext cx="2643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Изготовление </a:t>
            </a:r>
          </a:p>
          <a:p>
            <a:r>
              <a:rPr lang="ru-RU" sz="2400"/>
              <a:t>головки куклы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000375" y="428625"/>
            <a:ext cx="1462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ВЕСНА</a:t>
            </a:r>
          </a:p>
        </p:txBody>
      </p:sp>
    </p:spTree>
    <p:extLst>
      <p:ext uri="{BB962C8B-B14F-4D97-AF65-F5344CB8AC3E}">
        <p14:creationId xmlns:p14="http://schemas.microsoft.com/office/powerpoint/2010/main" val="171539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Мальвина и Пь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21431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Мальвина и Пь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143000"/>
            <a:ext cx="24971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Мальвина и Пье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929063"/>
            <a:ext cx="32321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071813" y="1000125"/>
            <a:ext cx="2928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Изготовление </a:t>
            </a:r>
          </a:p>
          <a:p>
            <a:pPr algn="ctr"/>
            <a:r>
              <a:rPr lang="ru-RU" sz="2400"/>
              <a:t>головного убора</a:t>
            </a:r>
          </a:p>
        </p:txBody>
      </p:sp>
    </p:spTree>
    <p:extLst>
      <p:ext uri="{BB962C8B-B14F-4D97-AF65-F5344CB8AC3E}">
        <p14:creationId xmlns:p14="http://schemas.microsoft.com/office/powerpoint/2010/main" val="220419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Мальвина и Пь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75" y="500063"/>
            <a:ext cx="37607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Мальвина и Пь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85938"/>
            <a:ext cx="3376613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14375" y="428625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Изготовление </a:t>
            </a:r>
          </a:p>
          <a:p>
            <a:pPr algn="ctr"/>
            <a:r>
              <a:rPr lang="ru-RU" sz="2400"/>
              <a:t>туловища (платья)</a:t>
            </a:r>
          </a:p>
        </p:txBody>
      </p:sp>
    </p:spTree>
    <p:extLst>
      <p:ext uri="{BB962C8B-B14F-4D97-AF65-F5344CB8AC3E}">
        <p14:creationId xmlns:p14="http://schemas.microsoft.com/office/powerpoint/2010/main" val="300405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львина и Пь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3209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Мальвина и Пь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214813"/>
            <a:ext cx="25003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Мальвина и Пье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049588"/>
            <a:ext cx="321468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86" descr="Мальвина и Пьер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428750"/>
            <a:ext cx="20955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071938" y="1643063"/>
            <a:ext cx="2428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Изготовление </a:t>
            </a:r>
          </a:p>
          <a:p>
            <a:r>
              <a:rPr lang="ru-RU" sz="2400"/>
              <a:t>- </a:t>
            </a:r>
            <a:r>
              <a:rPr lang="ru-RU" sz="2000"/>
              <a:t>головки куклы</a:t>
            </a:r>
          </a:p>
          <a:p>
            <a:r>
              <a:rPr lang="ru-RU" sz="2000"/>
              <a:t>- воротника</a:t>
            </a:r>
          </a:p>
          <a:p>
            <a:pPr>
              <a:buFontTx/>
              <a:buChar char="-"/>
            </a:pPr>
            <a:r>
              <a:rPr lang="ru-RU" sz="2000"/>
              <a:t> платья</a:t>
            </a:r>
          </a:p>
          <a:p>
            <a:pPr>
              <a:buFontTx/>
              <a:buChar char="-"/>
            </a:pPr>
            <a:r>
              <a:rPr lang="ru-RU" sz="2000"/>
              <a:t> колпака</a:t>
            </a:r>
            <a:endParaRPr lang="ru-RU" sz="2400"/>
          </a:p>
          <a:p>
            <a:endParaRPr lang="ru-RU" sz="2400"/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286250" y="357188"/>
            <a:ext cx="145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ПЬЕРО</a:t>
            </a:r>
          </a:p>
        </p:txBody>
      </p:sp>
    </p:spTree>
    <p:extLst>
      <p:ext uri="{BB962C8B-B14F-4D97-AF65-F5344CB8AC3E}">
        <p14:creationId xmlns:p14="http://schemas.microsoft.com/office/powerpoint/2010/main" val="30180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88" descr="Мальвина и Пь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8625"/>
            <a:ext cx="3929062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Мальвина и Пь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428750"/>
            <a:ext cx="31083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143000" y="585787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Оформление игрушки</a:t>
            </a:r>
          </a:p>
        </p:txBody>
      </p:sp>
    </p:spTree>
    <p:extLst>
      <p:ext uri="{BB962C8B-B14F-4D97-AF65-F5344CB8AC3E}">
        <p14:creationId xmlns:p14="http://schemas.microsoft.com/office/powerpoint/2010/main" val="291535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1"/>
          <p:cNvSpPr txBox="1">
            <a:spLocks noChangeArrowheads="1"/>
          </p:cNvSpPr>
          <p:nvPr/>
        </p:nvSpPr>
        <p:spPr bwMode="auto">
          <a:xfrm>
            <a:off x="428596" y="714356"/>
            <a:ext cx="835818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/>
              <a:t>КУКЛЫ, В КОТОРЫЕ ИГРАЕМ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</a:t>
            </a:r>
            <a:r>
              <a:rPr lang="ru-RU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Отработка полученных знаний и навыков.</a:t>
            </a: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</a:t>
            </a:r>
            <a:r>
              <a:rPr lang="ru-RU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ребят с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историей куклы;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Раскрыть и показать красоту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различных кукол;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навыки сбора нужной информации;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навыки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приемов выполнения изделия;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интереса к литературе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рассказы об истории возникновения кукол, стихотворения, сказки об удивительных персонажах);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бережного отношения к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нашей культуре.</a:t>
            </a:r>
            <a:endParaRPr lang="ru-RU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endParaRPr lang="ru-RU" sz="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учащихся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альбомный лист,  карандаш  простой,  резинка,  гелиевая ручка,  черный маркер, акварель,  кисти,  шаблоны,  открытки  с видами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кукол.</a:t>
            </a: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преподавателя:</a:t>
            </a: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фотографии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различных кукол,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шаблоны, открытки, гелиевая ручка, черный маркер, коробка с доп. Материалом, клей, презентация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«Куклы, в 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играем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638417"/>
            <a:ext cx="5472608" cy="216578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 dirty="0"/>
              <a:t>    </a:t>
            </a:r>
            <a:r>
              <a:rPr lang="ru-RU" sz="2000" dirty="0"/>
              <a:t>Самым старым египетским куклам около 4 тысяч лет. Их вырезали из тонких дощечек, украшали геометрическими узорами, а головы – шариками из деревянных или глиняных бус. Многие из них не имели ног : в ту пору люди боялись, что игрушка оживет и убежит от умершего хозяина.</a:t>
            </a:r>
          </a:p>
        </p:txBody>
      </p:sp>
      <p:pic>
        <p:nvPicPr>
          <p:cNvPr id="15364" name="Picture 4" descr="Apr16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620688"/>
            <a:ext cx="1905278" cy="2721121"/>
          </a:xfrm>
          <a:prstGeom prst="rect">
            <a:avLst/>
          </a:prstGeom>
          <a:noFill/>
        </p:spPr>
      </p:pic>
      <p:pic>
        <p:nvPicPr>
          <p:cNvPr id="4" name="Picture 4" descr="Apr16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96969">
            <a:off x="1077028" y="3375572"/>
            <a:ext cx="1733556" cy="2801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35896" y="40770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Куклы появились задолго до письменности и живописи.</a:t>
            </a:r>
          </a:p>
          <a:p>
            <a:r>
              <a:rPr lang="ru-RU" sz="2000" dirty="0"/>
              <a:t>Эта тряпичная кукла неплохо сохранилась, если учесть, что ей больше 2000 лет. Её маленькая хозяйка жила в Древнем Риме за 300 лет до н. э.</a:t>
            </a:r>
          </a:p>
        </p:txBody>
      </p:sp>
    </p:spTree>
    <p:extLst>
      <p:ext uri="{BB962C8B-B14F-4D97-AF65-F5344CB8AC3E}">
        <p14:creationId xmlns:p14="http://schemas.microsoft.com/office/powerpoint/2010/main" val="44343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505135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2821" y="2549244"/>
            <a:ext cx="2336800" cy="3505200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1004317"/>
            <a:ext cx="5703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/>
              <a:t>Старинные русские куклы</a:t>
            </a:r>
          </a:p>
        </p:txBody>
      </p:sp>
      <p:pic>
        <p:nvPicPr>
          <p:cNvPr id="9222" name="Picture 6" descr="сканирование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82" y="2444455"/>
            <a:ext cx="1967170" cy="3714776"/>
          </a:xfrm>
          <a:prstGeom prst="rect">
            <a:avLst/>
          </a:prstGeom>
          <a:noFill/>
        </p:spPr>
      </p:pic>
      <p:pic>
        <p:nvPicPr>
          <p:cNvPr id="9223" name="Picture 7" descr="сканирование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1195" y="2519970"/>
            <a:ext cx="2688378" cy="3563747"/>
          </a:xfrm>
          <a:prstGeom prst="rect">
            <a:avLst/>
          </a:prstGeom>
          <a:noFill/>
        </p:spPr>
      </p:pic>
      <p:pic>
        <p:nvPicPr>
          <p:cNvPr id="9224" name="Picture 8" descr="сканирование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4938"/>
            <a:ext cx="1633858" cy="203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3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кук елиз"/>
          <p:cNvPicPr>
            <a:picLocks noChangeAspect="1" noChangeArrowheads="1"/>
          </p:cNvPicPr>
          <p:nvPr/>
        </p:nvPicPr>
        <p:blipFill rotWithShape="1">
          <a:blip r:embed="rId2"/>
          <a:srcRect t="7168"/>
          <a:stretch/>
        </p:blipFill>
        <p:spPr bwMode="auto">
          <a:xfrm>
            <a:off x="6705601" y="1763713"/>
            <a:ext cx="1950318" cy="4545012"/>
          </a:xfrm>
          <a:prstGeom prst="rect">
            <a:avLst/>
          </a:prstGeom>
          <a:noFill/>
        </p:spPr>
      </p:pic>
      <p:pic>
        <p:nvPicPr>
          <p:cNvPr id="35846" name="Picture 6" descr="царск 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95" y="1763714"/>
            <a:ext cx="2431955" cy="451485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28597" y="496888"/>
            <a:ext cx="85011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/>
              <a:t>1</a:t>
            </a:r>
            <a:r>
              <a:rPr lang="ru-RU" sz="3200" b="1" dirty="0" smtClean="0"/>
              <a:t>8 </a:t>
            </a:r>
            <a:r>
              <a:rPr lang="ru-RU" sz="3200" b="1" dirty="0"/>
              <a:t>век. Куклы Елизаветы Петровны</a:t>
            </a:r>
          </a:p>
        </p:txBody>
      </p:sp>
      <p:pic>
        <p:nvPicPr>
          <p:cNvPr id="35848" name="Picture 8" descr="к в рус н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763713"/>
            <a:ext cx="2278063" cy="451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7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4a463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48680"/>
            <a:ext cx="7735494" cy="564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1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ряпичн 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620688"/>
            <a:ext cx="7494398" cy="5501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8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Алёнушка, бумажная пластика, ученическая работа 8к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767" y="548680"/>
            <a:ext cx="2148358" cy="363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Кавалер, бумажная пластика, автор Иноземц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34" y="548680"/>
            <a:ext cx="2128292" cy="3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40481" y="1231752"/>
            <a:ext cx="2704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КУКЛЫ из БУМАГИ</a:t>
            </a:r>
          </a:p>
        </p:txBody>
      </p:sp>
      <p:pic>
        <p:nvPicPr>
          <p:cNvPr id="5" name="Picture 6" descr="Ангел, бумажная пластика, автор Иноземц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0443" y="2575501"/>
            <a:ext cx="2424368" cy="392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53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нгел 007, бумажная пластика,автор Иноземц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60" y="294805"/>
            <a:ext cx="2416324" cy="42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Барышня, бумажная пластика, автор Иноземц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384817"/>
            <a:ext cx="2519198" cy="442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Рождественский Ангел, бумажная пластика, автор Иноземц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594955"/>
            <a:ext cx="2592288" cy="389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01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380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КУКЛЫ,  В КОТОРЫЕ ИГРАЕМ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КУКЛЫ,  В КОТОРЫЕ ИГРАЕМ</dc:title>
  <dc:creator>User</dc:creator>
  <cp:lastModifiedBy>User</cp:lastModifiedBy>
  <cp:revision>3</cp:revision>
  <dcterms:created xsi:type="dcterms:W3CDTF">2013-08-19T12:18:04Z</dcterms:created>
  <dcterms:modified xsi:type="dcterms:W3CDTF">2013-08-19T12:30:58Z</dcterms:modified>
</cp:coreProperties>
</file>