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7" r:id="rId2"/>
    <p:sldId id="326" r:id="rId3"/>
    <p:sldId id="325" r:id="rId4"/>
    <p:sldId id="324" r:id="rId5"/>
    <p:sldId id="321" r:id="rId6"/>
    <p:sldId id="322" r:id="rId7"/>
    <p:sldId id="323" r:id="rId8"/>
    <p:sldId id="314" r:id="rId9"/>
    <p:sldId id="296" r:id="rId10"/>
    <p:sldId id="285" r:id="rId11"/>
    <p:sldId id="286" r:id="rId12"/>
    <p:sldId id="287" r:id="rId13"/>
    <p:sldId id="289" r:id="rId14"/>
    <p:sldId id="319" r:id="rId15"/>
    <p:sldId id="32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3DB"/>
    <a:srgbClr val="000000"/>
    <a:srgbClr val="66FF33"/>
    <a:srgbClr val="9FE4F7"/>
    <a:srgbClr val="36C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72F8-0599-40A0-9D3C-FD60E16B832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554B5-548A-4334-B824-62B216F5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54B5-548A-4334-B824-62B216F55D8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B998-7CCB-4060-8C18-D295E74C8D6C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9B5D-0891-4034-ABFF-C3B6E61B96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gorodik-sad.ru/content/redka-posevnaya-chernaya-raphanus-sativus-var-niger-opisanie-lechenie-recepty" TargetMode="External"/><Relationship Id="rId13" Type="http://schemas.openxmlformats.org/officeDocument/2006/relationships/hyperlink" Target="http://www.google.ru/url?sa=i&amp;rct=j&amp;q=%D1%85%D0%BE%D0%B4%D1%8C%D0%B1%D0%B0%20%D0%B0%D0%BD%D0%B8%D0%BC%D0%B0%D1%86%D0%B8%D1%8F&amp;source=images&amp;cd=&amp;cad=rja&amp;docid=bmudzGtQOI6heM&amp;tbnid=MBHD2TKO5PAktM:&amp;ved=0CAQQjB0&amp;url=http://wapday.com/animation_free-volleyball/volleyball_walking/?cid=334&amp;id=14186&amp;__sid=F5HXWWD&amp;lang=ru&amp;ei=6qYRU9CpI6WJzAPa4YGYCg&amp;bvm=bv.62286460,d.bGE&amp;psig=AFQjCNEoV7vP2LvT0CcHp-7obp02QekIWQ&amp;ust=1393751931312985" TargetMode="External"/><Relationship Id="rId18" Type="http://schemas.openxmlformats.org/officeDocument/2006/relationships/hyperlink" Target="http://animalworld.com.ua/news/Velikij-banjan-derevo-s-samoj-bolshoj-v-mire-ploshhadju-krony" TargetMode="External"/><Relationship Id="rId3" Type="http://schemas.openxmlformats.org/officeDocument/2006/relationships/hyperlink" Target="http://900igr.net/prezentatsii/biologija/Kornevaja-sistema-rastenij/001-Tema-Vidy-kornej-i-tipy-kornevykh-sistem.html" TargetMode="External"/><Relationship Id="rId21" Type="http://schemas.openxmlformats.org/officeDocument/2006/relationships/hyperlink" Target="http://ppt4web.ru/biologija/koren-vneshnee-i-vnutrennee-stroenie-kornja.html" TargetMode="External"/><Relationship Id="rId7" Type="http://schemas.openxmlformats.org/officeDocument/2006/relationships/hyperlink" Target="http://pcholka11.ru/http:/pcholka11/category/tag/%D0%BC%D0%BE%D1%80%D0%BA%D0%BE%D0%B2%D1%8C" TargetMode="External"/><Relationship Id="rId12" Type="http://schemas.openxmlformats.org/officeDocument/2006/relationships/hyperlink" Target="http://pedsovet.su/load/244-1-0-2194" TargetMode="External"/><Relationship Id="rId17" Type="http://schemas.openxmlformats.org/officeDocument/2006/relationships/hyperlink" Target="http://mila.kcbux.ru/les/les_neo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ufamama.ru/" TargetMode="External"/><Relationship Id="rId20" Type="http://schemas.openxmlformats.org/officeDocument/2006/relationships/hyperlink" Target="http://easyen.ru/load/nachalnykh/fizminutki_na_urokakh/fizminutka_domik_v_derevne/319-1-0-1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%D1%81%D0%B2%D1%91%D0%BA%D0%BB%D0%B0&amp;source=images&amp;cd=&amp;cad=rja&amp;docid=10XS4h6fVqxMlM&amp;tbnid=OM37WoFmXtgdKM:&amp;ved=0CAQQjB0&amp;url=http://sad6sotok.ru/%D1%81%D0%B2%D0%B5%D0%BA%D0%BB%D0%B0.html&amp;ei=3JcRU-W3J-3n4QSph4C4CQ&amp;bvm=bv.62286460,d.bGE&amp;psig=AFQjCNE5EGE6vAAyeoJWAC8iyr2dZVZEow&amp;ust=1393748288223816" TargetMode="External"/><Relationship Id="rId11" Type="http://schemas.openxmlformats.org/officeDocument/2006/relationships/hyperlink" Target="http://www.google.ru/url?sa=i&amp;rct=j&amp;q=%D1%80%D0%B5%D0%BF%D0%BA%D0%B0&amp;source=images&amp;cd=&amp;cad=rja&amp;docid=MPBrREvgnPqNrM&amp;tbnid=RX1DueNjnZd5MM:&amp;ved=0CAQQjB0&amp;url=http://0lik.ru/pictures/94630-illyustracii-k-skazke-repka.html&amp;ei=1psRU7rnJcPRywOLlYHYCQ&amp;bvm=bv.62286460,d.bGE&amp;psig=AFQjCNElU2ln5MmQ1JobCCwTvumnHe8vzw&amp;ust=1393748936528307" TargetMode="External"/><Relationship Id="rId5" Type="http://schemas.openxmlformats.org/officeDocument/2006/relationships/hyperlink" Target="http://www.ogorodnica.ru/ovo_redis.html" TargetMode="External"/><Relationship Id="rId15" Type="http://schemas.openxmlformats.org/officeDocument/2006/relationships/hyperlink" Target="http://www.google.ru/url?sa=i&amp;rct=j&amp;q=%D0%BA%D0%BE%D1%80%D0%BD%D0%B5%D0%B2%D0%B0%D1%8F%20%D1%81%D0%B8%D1%81%D1%82%D0%B5%D0%BC%D0%B0%20%D0%BF%D1%80%D0%B5%D0%B7%D0%B5%D0%BD%D1%82%D0%B0%D1%86%D0%B8%D1%8F&amp;source=images&amp;cd=&amp;cad=rja&amp;docid=GmRAoO1lk4slKM&amp;tbnid=Y-IMoDYWJnd-IM:&amp;ved=0CAQQjB0&amp;url=http://ppt4web.ru/biologija/tipy-kornevykh-sistem.html&amp;ei=d60RU7TaGcWJywPE_oDQAQ&amp;bvm=bv.62286460,d.bGE&amp;psig=AFQjCNE9ZBFw3oV2GNQJf_SEi8ZdZ0Z9IA&amp;ust=1393753603132120" TargetMode="External"/><Relationship Id="rId23" Type="http://schemas.openxmlformats.org/officeDocument/2006/relationships/hyperlink" Target="http://medgrasses.ru/travy_kostroma/podorozhnik_opisanie_lechebnyh_rastenyi.html" TargetMode="External"/><Relationship Id="rId10" Type="http://schemas.openxmlformats.org/officeDocument/2006/relationships/hyperlink" Target="http://www.hohmodrom.ru/" TargetMode="External"/><Relationship Id="rId19" Type="http://schemas.openxmlformats.org/officeDocument/2006/relationships/hyperlink" Target="http://www.domrastenia.com/udivitelnaya_flora/velikiy_banyan" TargetMode="External"/><Relationship Id="rId4" Type="http://schemas.openxmlformats.org/officeDocument/2006/relationships/hyperlink" Target="http://www.bestpovars.ru/content/view/863/44/" TargetMode="External"/><Relationship Id="rId9" Type="http://schemas.openxmlformats.org/officeDocument/2006/relationships/hyperlink" Target="http://1semena.ru/category/789/" TargetMode="External"/><Relationship Id="rId14" Type="http://schemas.openxmlformats.org/officeDocument/2006/relationships/hyperlink" Target="http://matveeva.ucoz.ru/index/koren/0-265" TargetMode="External"/><Relationship Id="rId22" Type="http://schemas.openxmlformats.org/officeDocument/2006/relationships/hyperlink" Target="http://www.youtube.com/watch?v=uBGUVyVVHG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302" y="274638"/>
            <a:ext cx="61926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1143000"/>
          </a:xfrm>
        </p:spPr>
        <p:txBody>
          <a:bodyPr/>
          <a:lstStyle/>
          <a:p>
            <a:r>
              <a:rPr lang="ru-RU" dirty="0" smtClean="0"/>
              <a:t>Баньян</a:t>
            </a:r>
            <a:endParaRPr lang="ru-RU" dirty="0"/>
          </a:p>
        </p:txBody>
      </p:sp>
      <p:pic>
        <p:nvPicPr>
          <p:cNvPr id="12290" name="Picture 2" descr="C:\Users\user\Desktop\Корень\банья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293" y="980728"/>
            <a:ext cx="6455414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Баньян – дерево -роща</a:t>
            </a:r>
            <a:endParaRPr lang="ru-RU" dirty="0"/>
          </a:p>
        </p:txBody>
      </p:sp>
      <p:pic>
        <p:nvPicPr>
          <p:cNvPr id="4" name="Picture 3" descr="C:\Users\user\Desktop\Корень\banya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Корень\баньян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0" y="28575"/>
            <a:ext cx="10160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Плющ с корнями-прицепками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641" y="1417638"/>
            <a:ext cx="587972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растение, поглощают воду и минеральные соли, накапливают питательные вещества.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три вида корней: главный, боковые, придаточные.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с хорошо развитым главным корнем называется стержневой, она характерна для двудольных растений.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система, где невозможно выделить главный корень, называется мочковатой. Она характерна для однодольных растений.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1384"/>
            <a:ext cx="8229600" cy="4708525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://cards.tochka.net/ecards/2666-zri-v-koren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900igr.net/prezentatsii/biologija/Kornevaja-sistema-rastenij/001-Tema-Vidy-kornej-i-tipy-kornevykh-sistem.html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http://www.bestpovars.ru/content/view/863/44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www.ogorodnica.ru/ovo_redis.html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sad6sotok.ru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://pcholka11.ru/http:/pcholka11/category/tag/%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D0%BC%D0%BE%D1%80%D0%BA%D0%BE%D0%B2%D1%8C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www.ogorodik-sad.ru/content/redka-posevnaya-chernaya-raphanus-sativus-var-niger-opisanie-lechenie-recepty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http://1semena.ru/category/789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www.hohmodrom.ru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0lik.ru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pedsovet.su/load/244-1-0-2194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wapday.com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matveeva.ucoz.ru/index/koren/0-265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ppt4web.ru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www.ufamama.ru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mila.kcbux.ru/les/les_neo.html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animalworld.com.ua/news/Velikij-banjan-derevo-s-samoj-bolshoj-v-mire-ploshhadju-krony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www.domrastenia.com/udivitelnaya_flora/velikiy_banyan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easyen.ru/load/nachalnykh/fizminutki_na_urokakh/fizminutka_domik_v_derevne/319-1-0-1120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ppt4web.ru/biologija/koren-vneshnee-i-vnutrennee-stroenie-kornja.html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/>
              </a:rPr>
              <a:t>http://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/>
              </a:rPr>
              <a:t>www.youtube.com/watch?v=uBGUVyVVHGg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herbs.fotocrimea.com</a:t>
            </a:r>
            <a:endParaRPr lang="ru-RU" sz="4800" b="1" u="sng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u="sng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/>
              </a:rPr>
              <a:t>http://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/>
              </a:rPr>
              <a:t>medgrasses.ru/travy_kostroma/podorozhnik_opisanie_lechebnyh_rastenyi.html</a:t>
            </a:r>
            <a:endParaRPr lang="ru-RU" sz="4800" b="1" u="sng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u="sng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http://pensioneram.info/tsikoriy-drevniy-lekar/</a:t>
            </a:r>
            <a:endParaRPr lang="ru-RU" sz="4800" b="1" u="sng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-диска « Виртуальная школа  Кирилла и </a:t>
            </a:r>
            <a:r>
              <a:rPr lang="ru-RU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Уроки биологии Кирилла и </a:t>
            </a:r>
            <a:r>
              <a:rPr lang="ru-RU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растения, бактерии, грибы. 6 класс»,  ООО «Кирилл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Мефодий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2004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3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3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орень\Реп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028" y="260648"/>
            <a:ext cx="7065819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функцию корня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орень\1352558889-0140591-www.nevsepic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456384" cy="4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рень\Репка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245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измин Домик в деревне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91" y="274638"/>
            <a:ext cx="8104909" cy="62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we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0579" y="52568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корней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506" y="1600200"/>
            <a:ext cx="405392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корней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рень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955" y="1679170"/>
            <a:ext cx="3807229" cy="47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312920" y="4556760"/>
            <a:ext cx="685800" cy="4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082" y="1417638"/>
            <a:ext cx="6035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22" y="141763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2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26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корневых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96043" y="5619402"/>
            <a:ext cx="4040188" cy="70626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СТЕРЖНЕВАЯ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94407" y="5619401"/>
            <a:ext cx="4041775" cy="70626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МОЧКОВАТАЯ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Корень\Плакат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789" y="1417638"/>
            <a:ext cx="2593571" cy="400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Корень\Плакат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254" y="1417638"/>
            <a:ext cx="2576946" cy="400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Определите тип корневой системы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каждого растения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600200"/>
            <a:ext cx="1143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1117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457200" y="35814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1366059" y="6143625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2378133" y="3810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3886200" y="51816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7010400" y="62484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6096000" y="38862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7772400" y="46482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1219200"/>
            <a:ext cx="657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2611494"/>
            <a:ext cx="11715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5426" y="1535269"/>
            <a:ext cx="914400" cy="212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user\Desktop\image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538" y="4112029"/>
            <a:ext cx="1012767" cy="19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204_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782" y="1636319"/>
            <a:ext cx="9975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2056</TotalTime>
  <Words>195</Words>
  <Application>Microsoft Office PowerPoint</Application>
  <PresentationFormat>Экран (4:3)</PresentationFormat>
  <Paragraphs>57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Тема10</vt:lpstr>
      <vt:lpstr>Презентация PowerPoint</vt:lpstr>
      <vt:lpstr>Презентация PowerPoint</vt:lpstr>
      <vt:lpstr>Назовите функцию корня</vt:lpstr>
      <vt:lpstr>Презентация PowerPoint</vt:lpstr>
      <vt:lpstr>Виды корней</vt:lpstr>
      <vt:lpstr>Виды корней</vt:lpstr>
      <vt:lpstr>Презентация PowerPoint</vt:lpstr>
      <vt:lpstr> Типы корневых систем</vt:lpstr>
      <vt:lpstr>Определите тип корневой системы  у каждого растения</vt:lpstr>
      <vt:lpstr>Баньян</vt:lpstr>
      <vt:lpstr>Баньян – дерево -роща</vt:lpstr>
      <vt:lpstr>Презентация PowerPoint</vt:lpstr>
      <vt:lpstr>Плющ с корнями-прицепками</vt:lpstr>
      <vt:lpstr>Выводы.</vt:lpstr>
      <vt:lpstr>Ссылки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154</cp:revision>
  <dcterms:created xsi:type="dcterms:W3CDTF">2013-12-31T14:50:31Z</dcterms:created>
  <dcterms:modified xsi:type="dcterms:W3CDTF">2014-03-04T10:59:41Z</dcterms:modified>
</cp:coreProperties>
</file>