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8EEFC"/>
    <a:srgbClr val="00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52B2AC-0768-459C-BAC1-17C668936A83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DDA6D3-70D5-4881-B42A-706731F1F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63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04FEAF-4096-4EC7-8956-417CB77CF202}" type="slidenum">
              <a:rPr lang="ru-RU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B637-649C-4578-A31D-613BEA7ED3B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5254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F6A8-3B9E-4A45-8D79-58CA4561228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9481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94EF-D8EB-401F-8B94-5F5960AAF3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248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5DE7-99EC-4662-B491-546451D623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342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3C6C-C33A-4226-9346-D41DB228E61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13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A9D0-2C8E-458E-91CA-97EA523106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205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62C5-708D-4B0C-B51E-D7FAD054E3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372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48F2-3212-4E26-9371-E4C7D3D6AB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686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2723-4367-4784-B554-1CFA90BDF4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406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1471-1507-4CB6-AC87-A94DC5F1A1C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2652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C7BB-3348-446A-98BE-8627B443B8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6937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AF1B83D-3F32-4A79-ABFC-ADC4D2DDB7D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8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8229600" cy="55832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Выполнить деление 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5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45 : 9                        34 : 17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0 : 67                      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4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234 : 1                   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567 : 567               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 marL="355600" indent="-355600"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                       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n-US" sz="4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 :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       24 : 5  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: 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90488" y="1052513"/>
            <a:ext cx="8963025" cy="43211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en-US" sz="48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-3175"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гости к бабушке пришли 4 внука. Бабушка решила угостить внуков конфетами.</a:t>
            </a:r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-3175"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вазочке было 23 конфеты. Сколько конфет достанется каждому внуку, если бабушка предложит поделить конфеты поровну?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435975" cy="3959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4 = 5 (3 остаток).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Такая запись указывает, что в делимом</a:t>
            </a: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содержится  4 раза по 5 и ещё 3 единицы, то есть:</a:t>
            </a: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·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28750" y="5080000"/>
            <a:ext cx="1584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делимое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132138" y="5445125"/>
            <a:ext cx="1662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делитель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794250" y="5445125"/>
            <a:ext cx="18256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неполное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  частное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43663" y="5083175"/>
            <a:ext cx="17287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остаток</a:t>
            </a:r>
          </a:p>
        </p:txBody>
      </p:sp>
      <p:cxnSp>
        <p:nvCxnSpPr>
          <p:cNvPr id="3" name="Прямая со стрелкой 2"/>
          <p:cNvCxnSpPr>
            <a:stCxn id="11269" idx="0"/>
          </p:cNvCxnSpPr>
          <p:nvPr/>
        </p:nvCxnSpPr>
        <p:spPr>
          <a:xfrm flipV="1">
            <a:off x="2220913" y="4724400"/>
            <a:ext cx="1055687" cy="35560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1270" idx="0"/>
          </p:cNvCxnSpPr>
          <p:nvPr/>
        </p:nvCxnSpPr>
        <p:spPr>
          <a:xfrm flipV="1">
            <a:off x="3962400" y="4694238"/>
            <a:ext cx="393700" cy="75088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1271" idx="0"/>
          </p:cNvCxnSpPr>
          <p:nvPr/>
        </p:nvCxnSpPr>
        <p:spPr>
          <a:xfrm flipH="1" flipV="1">
            <a:off x="5219700" y="4694238"/>
            <a:ext cx="487363" cy="75088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272" idx="0"/>
          </p:cNvCxnSpPr>
          <p:nvPr/>
        </p:nvCxnSpPr>
        <p:spPr>
          <a:xfrm flipH="1" flipV="1">
            <a:off x="6156325" y="4694238"/>
            <a:ext cx="1152525" cy="38893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15516" y="3650307"/>
            <a:ext cx="8784976" cy="5078412"/>
          </a:xfrm>
          <a:blipFill rotWithShape="1">
            <a:blip r:embed="rId2"/>
            <a:stretch>
              <a:fillRect t="-1561"/>
            </a:stretch>
          </a:blipFill>
          <a:extLst/>
        </p:spPr>
        <p:txBody>
          <a:bodyPr/>
          <a:lstStyle/>
          <a:p>
            <a:pPr marL="0" indent="0">
              <a:buNone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15516" y="1048204"/>
            <a:ext cx="8712968" cy="144469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Делимое  равно произведению  делителя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неполного частного, сложенному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остатком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36520" y="2348880"/>
            <a:ext cx="5870959" cy="120032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505200" y="855663"/>
            <a:ext cx="5410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42938" y="1028700"/>
            <a:ext cx="2238375" cy="56991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7172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81300"/>
            <a:ext cx="1744663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1166813"/>
            <a:ext cx="885666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Интернет-источник</a:t>
            </a:r>
          </a:p>
          <a:p>
            <a:pPr>
              <a:defRPr/>
            </a:pPr>
            <a:endParaRPr lang="ru-RU" sz="16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600" dirty="0"/>
              <a:t>http</a:t>
            </a:r>
            <a:r>
              <a:rPr lang="ru-RU" sz="1600"/>
              <a:t>://</a:t>
            </a:r>
            <a:r>
              <a:rPr lang="ru-RU" sz="1600" smtClean="0"/>
              <a:t>office.microsoft.com/ru/images/results.aspx?qu</a:t>
            </a:r>
            <a:r>
              <a:rPr lang="ru-RU" sz="1600" dirty="0"/>
              <a:t>=%D0%BA%D0%BD%D0%B8%D0%B3%D0%B8&amp;ex=1#ai:MC900440424|mt:1| (смайлик)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221</Words>
  <Application>Microsoft Office PowerPoint</Application>
  <PresentationFormat>Экран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Чаплыгина И.Б.</dc:creator>
  <cp:lastModifiedBy>Светлана</cp:lastModifiedBy>
  <cp:revision>22</cp:revision>
  <dcterms:created xsi:type="dcterms:W3CDTF">2007-10-29T18:27:41Z</dcterms:created>
  <dcterms:modified xsi:type="dcterms:W3CDTF">2013-07-05T05:34:32Z</dcterms:modified>
</cp:coreProperties>
</file>