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5" r:id="rId2"/>
    <p:sldId id="263" r:id="rId3"/>
    <p:sldId id="274" r:id="rId4"/>
    <p:sldId id="267" r:id="rId5"/>
    <p:sldId id="269" r:id="rId6"/>
    <p:sldId id="273" r:id="rId7"/>
    <p:sldId id="270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66"/>
    <a:srgbClr val="0033CC"/>
    <a:srgbClr val="A50021"/>
    <a:srgbClr val="008000"/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C9E4E-845C-452D-9C2C-6E41B94AA52B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DFD8EA-63E8-4806-BFFC-0D588F1DF2F5}">
      <dgm:prSet phldrT="[Текст]"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5400" b="1" dirty="0" smtClean="0">
              <a:solidFill>
                <a:srgbClr val="FF0000"/>
              </a:solidFill>
            </a:rPr>
            <a:t>Формы работы</a:t>
          </a:r>
          <a:endParaRPr lang="ru-RU" sz="5400" b="1" dirty="0">
            <a:solidFill>
              <a:srgbClr val="FF0000"/>
            </a:solidFill>
          </a:endParaRPr>
        </a:p>
      </dgm:t>
    </dgm:pt>
    <dgm:pt modelId="{EDC1E4B8-4D46-461C-9077-CC6039730C33}" type="parTrans" cxnId="{788783A3-C71B-4A26-A552-F10EA1668B13}">
      <dgm:prSet/>
      <dgm:spPr/>
      <dgm:t>
        <a:bodyPr/>
        <a:lstStyle/>
        <a:p>
          <a:endParaRPr lang="ru-RU"/>
        </a:p>
      </dgm:t>
    </dgm:pt>
    <dgm:pt modelId="{D5E14D81-D168-4399-AA88-2625875B59ED}" type="sibTrans" cxnId="{788783A3-C71B-4A26-A552-F10EA1668B13}">
      <dgm:prSet/>
      <dgm:spPr/>
      <dgm:t>
        <a:bodyPr/>
        <a:lstStyle/>
        <a:p>
          <a:endParaRPr lang="ru-RU"/>
        </a:p>
      </dgm:t>
    </dgm:pt>
    <dgm:pt modelId="{A518EC37-A88E-4788-8E4C-F890F919776E}">
      <dgm:prSet phldrT="[Текст]" custT="1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8000"/>
              </a:solidFill>
              <a:latin typeface="Arial Black" pitchFamily="34" charset="0"/>
            </a:rPr>
            <a:t>Просмотр видео – материалов</a:t>
          </a:r>
          <a:endParaRPr lang="ru-RU" sz="1600" b="1" dirty="0">
            <a:solidFill>
              <a:srgbClr val="008000"/>
            </a:solidFill>
            <a:latin typeface="Arial Black" pitchFamily="34" charset="0"/>
          </a:endParaRPr>
        </a:p>
      </dgm:t>
    </dgm:pt>
    <dgm:pt modelId="{BEAF81BE-E94C-466D-B14F-4B97ACC46411}" type="parTrans" cxnId="{BAD6973F-F340-4515-B07F-D7A2D08B9D0B}">
      <dgm:prSet/>
      <dgm:spPr/>
      <dgm:t>
        <a:bodyPr/>
        <a:lstStyle/>
        <a:p>
          <a:endParaRPr lang="ru-RU"/>
        </a:p>
      </dgm:t>
    </dgm:pt>
    <dgm:pt modelId="{14149C2E-81CF-4FDA-AB6C-17FE253BB9BF}" type="sibTrans" cxnId="{BAD6973F-F340-4515-B07F-D7A2D08B9D0B}">
      <dgm:prSet/>
      <dgm:spPr/>
      <dgm:t>
        <a:bodyPr/>
        <a:lstStyle/>
        <a:p>
          <a:endParaRPr lang="ru-RU"/>
        </a:p>
      </dgm:t>
    </dgm:pt>
    <dgm:pt modelId="{F93DC5D4-94EC-4E43-8C39-DFD8F58A6BFE}">
      <dgm:prSet phldrT="[Текст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ru-RU" sz="1600" b="1" dirty="0" smtClean="0">
              <a:solidFill>
                <a:srgbClr val="FF0066"/>
              </a:solidFill>
              <a:latin typeface="Arial Black" pitchFamily="34" charset="0"/>
            </a:rPr>
            <a:t>Викторины</a:t>
          </a:r>
          <a:endParaRPr lang="ru-RU" sz="1600" b="1" dirty="0">
            <a:solidFill>
              <a:srgbClr val="FF0066"/>
            </a:solidFill>
            <a:latin typeface="Arial Black" pitchFamily="34" charset="0"/>
          </a:endParaRPr>
        </a:p>
      </dgm:t>
    </dgm:pt>
    <dgm:pt modelId="{E9912A8D-CCA4-4E66-ACC7-C4F2AF6526C7}" type="parTrans" cxnId="{E643213C-9FE9-4C10-829F-966A3941512D}">
      <dgm:prSet/>
      <dgm:spPr/>
      <dgm:t>
        <a:bodyPr/>
        <a:lstStyle/>
        <a:p>
          <a:endParaRPr lang="ru-RU"/>
        </a:p>
      </dgm:t>
    </dgm:pt>
    <dgm:pt modelId="{365F2640-2F0A-4B22-90BA-4AF1F8A1226E}" type="sibTrans" cxnId="{E643213C-9FE9-4C10-829F-966A3941512D}">
      <dgm:prSet/>
      <dgm:spPr/>
      <dgm:t>
        <a:bodyPr/>
        <a:lstStyle/>
        <a:p>
          <a:endParaRPr lang="ru-RU"/>
        </a:p>
      </dgm:t>
    </dgm:pt>
    <dgm:pt modelId="{279A05DD-45F3-4920-86B9-94625E03452A}">
      <dgm:prSet phldrT="[Текст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33CC"/>
              </a:solidFill>
              <a:latin typeface="Arial Black" pitchFamily="34" charset="0"/>
            </a:rPr>
            <a:t>Ролевые игры</a:t>
          </a:r>
          <a:endParaRPr lang="ru-RU" sz="1600" b="1" dirty="0">
            <a:solidFill>
              <a:srgbClr val="0033CC"/>
            </a:solidFill>
            <a:latin typeface="Arial Black" pitchFamily="34" charset="0"/>
          </a:endParaRPr>
        </a:p>
      </dgm:t>
    </dgm:pt>
    <dgm:pt modelId="{C028CB1D-C169-4130-AA38-E6E5E2C5E508}" type="parTrans" cxnId="{B6B8A9B7-81B2-41EA-96E3-B4ADB6582AFB}">
      <dgm:prSet/>
      <dgm:spPr/>
      <dgm:t>
        <a:bodyPr/>
        <a:lstStyle/>
        <a:p>
          <a:endParaRPr lang="ru-RU"/>
        </a:p>
      </dgm:t>
    </dgm:pt>
    <dgm:pt modelId="{0897EB75-83AA-4B91-8B22-9A270A7DF0CA}" type="sibTrans" cxnId="{B6B8A9B7-81B2-41EA-96E3-B4ADB6582AFB}">
      <dgm:prSet/>
      <dgm:spPr/>
      <dgm:t>
        <a:bodyPr/>
        <a:lstStyle/>
        <a:p>
          <a:endParaRPr lang="ru-RU"/>
        </a:p>
      </dgm:t>
    </dgm:pt>
    <dgm:pt modelId="{A7F9B708-97A1-40F3-8AA4-DB82F8939FA8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600" b="1" dirty="0" smtClean="0">
              <a:solidFill>
                <a:srgbClr val="008000"/>
              </a:solidFill>
              <a:latin typeface="Arial Black" pitchFamily="34" charset="0"/>
            </a:rPr>
            <a:t>Конкурсы</a:t>
          </a:r>
          <a:r>
            <a:rPr lang="ru-RU" sz="1800" b="1" dirty="0" smtClean="0">
              <a:solidFill>
                <a:srgbClr val="008000"/>
              </a:solidFill>
            </a:rPr>
            <a:t> </a:t>
          </a:r>
          <a:endParaRPr lang="ru-RU" sz="1800" b="1" dirty="0">
            <a:solidFill>
              <a:srgbClr val="008000"/>
            </a:solidFill>
          </a:endParaRPr>
        </a:p>
      </dgm:t>
    </dgm:pt>
    <dgm:pt modelId="{B536C753-33F0-497A-9167-D1A9CDDFB7C1}" type="parTrans" cxnId="{09E6E645-9A52-4231-A9DB-2B0B7A3AF5F9}">
      <dgm:prSet/>
      <dgm:spPr/>
      <dgm:t>
        <a:bodyPr/>
        <a:lstStyle/>
        <a:p>
          <a:endParaRPr lang="ru-RU"/>
        </a:p>
      </dgm:t>
    </dgm:pt>
    <dgm:pt modelId="{743778FD-5B0C-456E-9D53-D4D7101A926D}" type="sibTrans" cxnId="{09E6E645-9A52-4231-A9DB-2B0B7A3AF5F9}">
      <dgm:prSet/>
      <dgm:spPr/>
      <dgm:t>
        <a:bodyPr/>
        <a:lstStyle/>
        <a:p>
          <a:endParaRPr lang="ru-RU"/>
        </a:p>
      </dgm:t>
    </dgm:pt>
    <dgm:pt modelId="{1C67D9C6-3926-417C-B701-BD22AEC0A34E}">
      <dgm:prSet/>
      <dgm:spPr/>
      <dgm:t>
        <a:bodyPr/>
        <a:lstStyle/>
        <a:p>
          <a:endParaRPr lang="ru-RU" dirty="0"/>
        </a:p>
      </dgm:t>
    </dgm:pt>
    <dgm:pt modelId="{29A07A1B-51EA-4881-87A4-BFE38447EEFB}" type="parTrans" cxnId="{6854E770-1BA3-411D-9C76-3AB3F77491CD}">
      <dgm:prSet/>
      <dgm:spPr/>
      <dgm:t>
        <a:bodyPr/>
        <a:lstStyle/>
        <a:p>
          <a:endParaRPr lang="ru-RU"/>
        </a:p>
      </dgm:t>
    </dgm:pt>
    <dgm:pt modelId="{3D513F05-5F48-4050-88BF-AC07A8968008}" type="sibTrans" cxnId="{6854E770-1BA3-411D-9C76-3AB3F77491CD}">
      <dgm:prSet/>
      <dgm:spPr/>
      <dgm:t>
        <a:bodyPr/>
        <a:lstStyle/>
        <a:p>
          <a:endParaRPr lang="ru-RU"/>
        </a:p>
      </dgm:t>
    </dgm:pt>
    <dgm:pt modelId="{25287856-D5B5-4751-A4B3-65BDEE72A55B}">
      <dgm:prSet custT="1"/>
      <dgm:spPr>
        <a:solidFill>
          <a:srgbClr val="FFFF00">
            <a:alpha val="50000"/>
          </a:srgbClr>
        </a:solidFill>
      </dgm:spPr>
      <dgm:t>
        <a:bodyPr/>
        <a:lstStyle/>
        <a:p>
          <a:endParaRPr lang="ru-RU" sz="1600" b="1" dirty="0">
            <a:solidFill>
              <a:srgbClr val="C00000"/>
            </a:solidFill>
            <a:latin typeface="Arial Black" pitchFamily="34" charset="0"/>
            <a:cs typeface="Arial" pitchFamily="34" charset="0"/>
          </a:endParaRPr>
        </a:p>
      </dgm:t>
    </dgm:pt>
    <dgm:pt modelId="{F5E709F1-75EF-4F0E-A53F-F77C5B30F3D1}" type="parTrans" cxnId="{1C77147D-80DC-4087-9FA5-8A0DE709327C}">
      <dgm:prSet/>
      <dgm:spPr/>
      <dgm:t>
        <a:bodyPr/>
        <a:lstStyle/>
        <a:p>
          <a:endParaRPr lang="ru-RU"/>
        </a:p>
      </dgm:t>
    </dgm:pt>
    <dgm:pt modelId="{67A73159-68C4-4296-8CD0-BD3F052CE4D8}" type="sibTrans" cxnId="{1C77147D-80DC-4087-9FA5-8A0DE709327C}">
      <dgm:prSet/>
      <dgm:spPr/>
      <dgm:t>
        <a:bodyPr/>
        <a:lstStyle/>
        <a:p>
          <a:endParaRPr lang="ru-RU"/>
        </a:p>
      </dgm:t>
    </dgm:pt>
    <dgm:pt modelId="{B80573BF-51A0-48BD-A17B-3CBD828E9219}">
      <dgm:prSet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600" b="1" dirty="0" smtClean="0">
              <a:solidFill>
                <a:srgbClr val="9900CC"/>
              </a:solidFill>
              <a:latin typeface="Arial Black" pitchFamily="34" charset="0"/>
            </a:rPr>
            <a:t>Выпуск  тематических газет, коллажей</a:t>
          </a:r>
          <a:endParaRPr lang="ru-RU" sz="1600" b="1" dirty="0">
            <a:solidFill>
              <a:srgbClr val="9900CC"/>
            </a:solidFill>
            <a:latin typeface="Arial Black" pitchFamily="34" charset="0"/>
          </a:endParaRPr>
        </a:p>
      </dgm:t>
    </dgm:pt>
    <dgm:pt modelId="{1789A8B0-B9B5-4E3B-82A3-E11A3B7689BE}" type="parTrans" cxnId="{08ECFBC0-C2A4-46F9-9243-4E14E9EBBABA}">
      <dgm:prSet/>
      <dgm:spPr/>
      <dgm:t>
        <a:bodyPr/>
        <a:lstStyle/>
        <a:p>
          <a:endParaRPr lang="ru-RU"/>
        </a:p>
      </dgm:t>
    </dgm:pt>
    <dgm:pt modelId="{193F79A2-E4D2-409D-B630-91C74CC820F6}" type="sibTrans" cxnId="{08ECFBC0-C2A4-46F9-9243-4E14E9EBBABA}">
      <dgm:prSet/>
      <dgm:spPr/>
      <dgm:t>
        <a:bodyPr/>
        <a:lstStyle/>
        <a:p>
          <a:endParaRPr lang="ru-RU"/>
        </a:p>
      </dgm:t>
    </dgm:pt>
    <dgm:pt modelId="{58794AC9-F3C1-47D8-B074-4DEB04F853DA}">
      <dgm:prSet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ru-RU" sz="1600" b="1" dirty="0" smtClean="0">
              <a:solidFill>
                <a:srgbClr val="008000"/>
              </a:solidFill>
              <a:latin typeface="Arial Black" pitchFamily="34" charset="0"/>
            </a:rPr>
            <a:t>Музыкальное шоу</a:t>
          </a:r>
          <a:endParaRPr lang="ru-RU" sz="1600" b="1" dirty="0">
            <a:solidFill>
              <a:srgbClr val="008000"/>
            </a:solidFill>
            <a:latin typeface="Arial Black" pitchFamily="34" charset="0"/>
          </a:endParaRPr>
        </a:p>
      </dgm:t>
    </dgm:pt>
    <dgm:pt modelId="{414981C5-986D-4C41-9262-BAAECE3CA850}" type="parTrans" cxnId="{789AEEE3-8FAB-41E3-8275-E8769A75EB73}">
      <dgm:prSet/>
      <dgm:spPr/>
      <dgm:t>
        <a:bodyPr/>
        <a:lstStyle/>
        <a:p>
          <a:endParaRPr lang="ru-RU"/>
        </a:p>
      </dgm:t>
    </dgm:pt>
    <dgm:pt modelId="{2023745C-7BF6-4B71-B40C-8EB120379E27}" type="sibTrans" cxnId="{789AEEE3-8FAB-41E3-8275-E8769A75EB73}">
      <dgm:prSet/>
      <dgm:spPr/>
      <dgm:t>
        <a:bodyPr/>
        <a:lstStyle/>
        <a:p>
          <a:endParaRPr lang="ru-RU"/>
        </a:p>
      </dgm:t>
    </dgm:pt>
    <dgm:pt modelId="{FEBB0773-5888-48E3-BABD-2ED2CFD68EA1}">
      <dgm:prSet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rgbClr val="FF0066"/>
              </a:solidFill>
              <a:latin typeface="Arial Black" pitchFamily="34" charset="0"/>
            </a:rPr>
            <a:t>T</a:t>
          </a:r>
          <a:r>
            <a:rPr lang="ru-RU" sz="1600" b="1" dirty="0" err="1" smtClean="0">
              <a:solidFill>
                <a:srgbClr val="FF0066"/>
              </a:solidFill>
              <a:latin typeface="Arial Black" pitchFamily="34" charset="0"/>
            </a:rPr>
            <a:t>еатральные</a:t>
          </a:r>
          <a:r>
            <a:rPr lang="ru-RU" sz="1600" b="1" dirty="0" smtClean="0">
              <a:solidFill>
                <a:srgbClr val="FF0066"/>
              </a:solidFill>
              <a:latin typeface="Arial Black" pitchFamily="34" charset="0"/>
            </a:rPr>
            <a:t> постановки</a:t>
          </a:r>
          <a:endParaRPr lang="ru-RU" sz="1600" b="1" dirty="0">
            <a:solidFill>
              <a:srgbClr val="FF0066"/>
            </a:solidFill>
            <a:latin typeface="Arial Black" pitchFamily="34" charset="0"/>
          </a:endParaRPr>
        </a:p>
      </dgm:t>
    </dgm:pt>
    <dgm:pt modelId="{B2FE09B3-685A-4250-B95C-39E55C722C3B}" type="parTrans" cxnId="{A5908699-F083-42CC-8A54-EE0BD497D37B}">
      <dgm:prSet/>
      <dgm:spPr/>
      <dgm:t>
        <a:bodyPr/>
        <a:lstStyle/>
        <a:p>
          <a:endParaRPr lang="ru-RU"/>
        </a:p>
      </dgm:t>
    </dgm:pt>
    <dgm:pt modelId="{4754472F-EDD9-4A26-80C2-3A5AD226F6CB}" type="sibTrans" cxnId="{A5908699-F083-42CC-8A54-EE0BD497D37B}">
      <dgm:prSet/>
      <dgm:spPr/>
      <dgm:t>
        <a:bodyPr/>
        <a:lstStyle/>
        <a:p>
          <a:endParaRPr lang="ru-RU"/>
        </a:p>
      </dgm:t>
    </dgm:pt>
    <dgm:pt modelId="{35CF6C4D-354C-4E93-9E59-D541F6EA7998}">
      <dgm:prSet/>
      <dgm:spPr/>
      <dgm:t>
        <a:bodyPr/>
        <a:lstStyle/>
        <a:p>
          <a:endParaRPr lang="ru-RU" dirty="0"/>
        </a:p>
      </dgm:t>
    </dgm:pt>
    <dgm:pt modelId="{D3DADC8D-0746-4170-B180-D002C9B6400C}" type="parTrans" cxnId="{0600BE5C-1E5C-4A03-8B44-6398A7C3637A}">
      <dgm:prSet/>
      <dgm:spPr/>
      <dgm:t>
        <a:bodyPr/>
        <a:lstStyle/>
        <a:p>
          <a:endParaRPr lang="ru-RU"/>
        </a:p>
      </dgm:t>
    </dgm:pt>
    <dgm:pt modelId="{A5A0140C-2E2A-420D-934C-BAB5507D094E}" type="sibTrans" cxnId="{0600BE5C-1E5C-4A03-8B44-6398A7C3637A}">
      <dgm:prSet/>
      <dgm:spPr/>
      <dgm:t>
        <a:bodyPr/>
        <a:lstStyle/>
        <a:p>
          <a:endParaRPr lang="ru-RU"/>
        </a:p>
      </dgm:t>
    </dgm:pt>
    <dgm:pt modelId="{9608788A-4757-47F1-818E-DDF772F911AC}" type="pres">
      <dgm:prSet presAssocID="{0F7C9E4E-845C-452D-9C2C-6E41B94AA5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EA206C-4609-4752-92EF-04D18049B40C}" type="pres">
      <dgm:prSet presAssocID="{0F7C9E4E-845C-452D-9C2C-6E41B94AA52B}" presName="radial" presStyleCnt="0">
        <dgm:presLayoutVars>
          <dgm:animLvl val="ctr"/>
        </dgm:presLayoutVars>
      </dgm:prSet>
      <dgm:spPr/>
    </dgm:pt>
    <dgm:pt modelId="{90AA196E-D307-4B04-A25B-5575E3A33B70}" type="pres">
      <dgm:prSet presAssocID="{F2DFD8EA-63E8-4806-BFFC-0D588F1DF2F5}" presName="centerShape" presStyleLbl="vennNode1" presStyleIdx="0" presStyleCnt="8" custScaleX="193878" custScaleY="143466"/>
      <dgm:spPr/>
      <dgm:t>
        <a:bodyPr/>
        <a:lstStyle/>
        <a:p>
          <a:endParaRPr lang="ru-RU"/>
        </a:p>
      </dgm:t>
    </dgm:pt>
    <dgm:pt modelId="{4BCB6B9F-5E80-40B1-896A-2656D37913DE}" type="pres">
      <dgm:prSet presAssocID="{A518EC37-A88E-4788-8E4C-F890F919776E}" presName="node" presStyleLbl="vennNode1" presStyleIdx="1" presStyleCnt="8" custScaleX="124018" custRadScaleRad="100129" custRadScaleInc="6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3E639-30E3-465A-BD75-148E0047FF80}" type="pres">
      <dgm:prSet presAssocID="{F93DC5D4-94EC-4E43-8C39-DFD8F58A6BFE}" presName="node" presStyleLbl="vennNode1" presStyleIdx="2" presStyleCnt="8" custScaleX="117024" custScaleY="97224" custRadScaleRad="99336" custRadScaleInc="13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231F0-3B57-4F54-BD2C-8E597DB9B696}" type="pres">
      <dgm:prSet presAssocID="{279A05DD-45F3-4920-86B9-94625E03452A}" presName="node" presStyleLbl="vennNode1" presStyleIdx="3" presStyleCnt="8" custScaleX="113457" custRadScaleRad="114791" custRadScaleInc="3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38BA9-A742-46CC-B3C0-24C8E6E59CBB}" type="pres">
      <dgm:prSet presAssocID="{A7F9B708-97A1-40F3-8AA4-DB82F8939FA8}" presName="node" presStyleLbl="vennNode1" presStyleIdx="4" presStyleCnt="8" custScaleX="118162" custRadScaleRad="108280" custRadScaleInc="-10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FAF0B-217D-4D01-B459-AB6B756DECE6}" type="pres">
      <dgm:prSet presAssocID="{FEBB0773-5888-48E3-BABD-2ED2CFD68EA1}" presName="node" presStyleLbl="vennNode1" presStyleIdx="5" presStyleCnt="8" custScaleX="158798" custScaleY="133092" custRadScaleRad="99970" custRadScaleInc="-5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A84CE-68EB-4B00-80AE-8C2172F298E7}" type="pres">
      <dgm:prSet presAssocID="{58794AC9-F3C1-47D8-B074-4DEB04F853DA}" presName="node" presStyleLbl="vennNode1" presStyleIdx="6" presStyleCnt="8" custScaleX="127441" custScaleY="118395" custRadScaleRad="104371" custRadScaleInc="5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5D331-1762-4F92-9CE7-F9A5249762D8}" type="pres">
      <dgm:prSet presAssocID="{B80573BF-51A0-48BD-A17B-3CBD828E9219}" presName="node" presStyleLbl="vennNode1" presStyleIdx="7" presStyleCnt="8" custScaleX="115157" custRadScaleRad="114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D9638C-1AF6-415E-8BAA-EA0913F74193}" type="presOf" srcId="{58794AC9-F3C1-47D8-B074-4DEB04F853DA}" destId="{65EA84CE-68EB-4B00-80AE-8C2172F298E7}" srcOrd="0" destOrd="0" presId="urn:microsoft.com/office/officeart/2005/8/layout/radial3"/>
    <dgm:cxn modelId="{789AEEE3-8FAB-41E3-8275-E8769A75EB73}" srcId="{F2DFD8EA-63E8-4806-BFFC-0D588F1DF2F5}" destId="{58794AC9-F3C1-47D8-B074-4DEB04F853DA}" srcOrd="5" destOrd="0" parTransId="{414981C5-986D-4C41-9262-BAAECE3CA850}" sibTransId="{2023745C-7BF6-4B71-B40C-8EB120379E27}"/>
    <dgm:cxn modelId="{788783A3-C71B-4A26-A552-F10EA1668B13}" srcId="{0F7C9E4E-845C-452D-9C2C-6E41B94AA52B}" destId="{F2DFD8EA-63E8-4806-BFFC-0D588F1DF2F5}" srcOrd="0" destOrd="0" parTransId="{EDC1E4B8-4D46-461C-9077-CC6039730C33}" sibTransId="{D5E14D81-D168-4399-AA88-2625875B59ED}"/>
    <dgm:cxn modelId="{A5908699-F083-42CC-8A54-EE0BD497D37B}" srcId="{F2DFD8EA-63E8-4806-BFFC-0D588F1DF2F5}" destId="{FEBB0773-5888-48E3-BABD-2ED2CFD68EA1}" srcOrd="4" destOrd="0" parTransId="{B2FE09B3-685A-4250-B95C-39E55C722C3B}" sibTransId="{4754472F-EDD9-4A26-80C2-3A5AD226F6CB}"/>
    <dgm:cxn modelId="{FA685FE8-504E-486B-8DEA-6DA21FCA880E}" type="presOf" srcId="{FEBB0773-5888-48E3-BABD-2ED2CFD68EA1}" destId="{D1CFAF0B-217D-4D01-B459-AB6B756DECE6}" srcOrd="0" destOrd="0" presId="urn:microsoft.com/office/officeart/2005/8/layout/radial3"/>
    <dgm:cxn modelId="{321BAD67-016F-425A-BCB1-54886CBBCBDD}" type="presOf" srcId="{0F7C9E4E-845C-452D-9C2C-6E41B94AA52B}" destId="{9608788A-4757-47F1-818E-DDF772F911AC}" srcOrd="0" destOrd="0" presId="urn:microsoft.com/office/officeart/2005/8/layout/radial3"/>
    <dgm:cxn modelId="{1C77147D-80DC-4087-9FA5-8A0DE709327C}" srcId="{0F7C9E4E-845C-452D-9C2C-6E41B94AA52B}" destId="{25287856-D5B5-4751-A4B3-65BDEE72A55B}" srcOrd="1" destOrd="0" parTransId="{F5E709F1-75EF-4F0E-A53F-F77C5B30F3D1}" sibTransId="{67A73159-68C4-4296-8CD0-BD3F052CE4D8}"/>
    <dgm:cxn modelId="{AE07BF93-BB06-4120-8293-D631180B2ECC}" type="presOf" srcId="{F93DC5D4-94EC-4E43-8C39-DFD8F58A6BFE}" destId="{4393E639-30E3-465A-BD75-148E0047FF80}" srcOrd="0" destOrd="0" presId="urn:microsoft.com/office/officeart/2005/8/layout/radial3"/>
    <dgm:cxn modelId="{09E6E645-9A52-4231-A9DB-2B0B7A3AF5F9}" srcId="{F2DFD8EA-63E8-4806-BFFC-0D588F1DF2F5}" destId="{A7F9B708-97A1-40F3-8AA4-DB82F8939FA8}" srcOrd="3" destOrd="0" parTransId="{B536C753-33F0-497A-9167-D1A9CDDFB7C1}" sibTransId="{743778FD-5B0C-456E-9D53-D4D7101A926D}"/>
    <dgm:cxn modelId="{9BD355DF-91C6-40EF-985A-E51DFC776EDB}" type="presOf" srcId="{B80573BF-51A0-48BD-A17B-3CBD828E9219}" destId="{F795D331-1762-4F92-9CE7-F9A5249762D8}" srcOrd="0" destOrd="0" presId="urn:microsoft.com/office/officeart/2005/8/layout/radial3"/>
    <dgm:cxn modelId="{2BAD447D-E5F3-454F-8558-233D55966E4E}" type="presOf" srcId="{A518EC37-A88E-4788-8E4C-F890F919776E}" destId="{4BCB6B9F-5E80-40B1-896A-2656D37913DE}" srcOrd="0" destOrd="0" presId="urn:microsoft.com/office/officeart/2005/8/layout/radial3"/>
    <dgm:cxn modelId="{613488E5-498A-4151-A692-DA9DEFF445B3}" type="presOf" srcId="{279A05DD-45F3-4920-86B9-94625E03452A}" destId="{E38231F0-3B57-4F54-BD2C-8E597DB9B696}" srcOrd="0" destOrd="0" presId="urn:microsoft.com/office/officeart/2005/8/layout/radial3"/>
    <dgm:cxn modelId="{B8C63216-B204-4070-9C8B-2D77A3DC8AFC}" type="presOf" srcId="{F2DFD8EA-63E8-4806-BFFC-0D588F1DF2F5}" destId="{90AA196E-D307-4B04-A25B-5575E3A33B70}" srcOrd="0" destOrd="0" presId="urn:microsoft.com/office/officeart/2005/8/layout/radial3"/>
    <dgm:cxn modelId="{B6B8A9B7-81B2-41EA-96E3-B4ADB6582AFB}" srcId="{F2DFD8EA-63E8-4806-BFFC-0D588F1DF2F5}" destId="{279A05DD-45F3-4920-86B9-94625E03452A}" srcOrd="2" destOrd="0" parTransId="{C028CB1D-C169-4130-AA38-E6E5E2C5E508}" sibTransId="{0897EB75-83AA-4B91-8B22-9A270A7DF0CA}"/>
    <dgm:cxn modelId="{89844DB1-9C4F-4396-B998-F310286103E6}" type="presOf" srcId="{A7F9B708-97A1-40F3-8AA4-DB82F8939FA8}" destId="{9BA38BA9-A742-46CC-B3C0-24C8E6E59CBB}" srcOrd="0" destOrd="0" presId="urn:microsoft.com/office/officeart/2005/8/layout/radial3"/>
    <dgm:cxn modelId="{6854E770-1BA3-411D-9C76-3AB3F77491CD}" srcId="{0F7C9E4E-845C-452D-9C2C-6E41B94AA52B}" destId="{1C67D9C6-3926-417C-B701-BD22AEC0A34E}" srcOrd="3" destOrd="0" parTransId="{29A07A1B-51EA-4881-87A4-BFE38447EEFB}" sibTransId="{3D513F05-5F48-4050-88BF-AC07A8968008}"/>
    <dgm:cxn modelId="{08ECFBC0-C2A4-46F9-9243-4E14E9EBBABA}" srcId="{F2DFD8EA-63E8-4806-BFFC-0D588F1DF2F5}" destId="{B80573BF-51A0-48BD-A17B-3CBD828E9219}" srcOrd="6" destOrd="0" parTransId="{1789A8B0-B9B5-4E3B-82A3-E11A3B7689BE}" sibTransId="{193F79A2-E4D2-409D-B630-91C74CC820F6}"/>
    <dgm:cxn modelId="{E643213C-9FE9-4C10-829F-966A3941512D}" srcId="{F2DFD8EA-63E8-4806-BFFC-0D588F1DF2F5}" destId="{F93DC5D4-94EC-4E43-8C39-DFD8F58A6BFE}" srcOrd="1" destOrd="0" parTransId="{E9912A8D-CCA4-4E66-ACC7-C4F2AF6526C7}" sibTransId="{365F2640-2F0A-4B22-90BA-4AF1F8A1226E}"/>
    <dgm:cxn modelId="{BAD6973F-F340-4515-B07F-D7A2D08B9D0B}" srcId="{F2DFD8EA-63E8-4806-BFFC-0D588F1DF2F5}" destId="{A518EC37-A88E-4788-8E4C-F890F919776E}" srcOrd="0" destOrd="0" parTransId="{BEAF81BE-E94C-466D-B14F-4B97ACC46411}" sibTransId="{14149C2E-81CF-4FDA-AB6C-17FE253BB9BF}"/>
    <dgm:cxn modelId="{0600BE5C-1E5C-4A03-8B44-6398A7C3637A}" srcId="{0F7C9E4E-845C-452D-9C2C-6E41B94AA52B}" destId="{35CF6C4D-354C-4E93-9E59-D541F6EA7998}" srcOrd="2" destOrd="0" parTransId="{D3DADC8D-0746-4170-B180-D002C9B6400C}" sibTransId="{A5A0140C-2E2A-420D-934C-BAB5507D094E}"/>
    <dgm:cxn modelId="{74CD2160-898C-4584-8066-DFFC100D068F}" type="presParOf" srcId="{9608788A-4757-47F1-818E-DDF772F911AC}" destId="{D9EA206C-4609-4752-92EF-04D18049B40C}" srcOrd="0" destOrd="0" presId="urn:microsoft.com/office/officeart/2005/8/layout/radial3"/>
    <dgm:cxn modelId="{55C5C9C9-F495-4591-88E5-2493E8D9B8DF}" type="presParOf" srcId="{D9EA206C-4609-4752-92EF-04D18049B40C}" destId="{90AA196E-D307-4B04-A25B-5575E3A33B70}" srcOrd="0" destOrd="0" presId="urn:microsoft.com/office/officeart/2005/8/layout/radial3"/>
    <dgm:cxn modelId="{52C1D816-C3DE-4631-A3E7-760175C6100A}" type="presParOf" srcId="{D9EA206C-4609-4752-92EF-04D18049B40C}" destId="{4BCB6B9F-5E80-40B1-896A-2656D37913DE}" srcOrd="1" destOrd="0" presId="urn:microsoft.com/office/officeart/2005/8/layout/radial3"/>
    <dgm:cxn modelId="{F910C337-FBD2-4079-B331-F158AFBB2051}" type="presParOf" srcId="{D9EA206C-4609-4752-92EF-04D18049B40C}" destId="{4393E639-30E3-465A-BD75-148E0047FF80}" srcOrd="2" destOrd="0" presId="urn:microsoft.com/office/officeart/2005/8/layout/radial3"/>
    <dgm:cxn modelId="{94C4E342-0C06-42A7-AC34-41F9AD513965}" type="presParOf" srcId="{D9EA206C-4609-4752-92EF-04D18049B40C}" destId="{E38231F0-3B57-4F54-BD2C-8E597DB9B696}" srcOrd="3" destOrd="0" presId="urn:microsoft.com/office/officeart/2005/8/layout/radial3"/>
    <dgm:cxn modelId="{CDF6FB05-ED7D-47F8-AE9D-CF7313C37D36}" type="presParOf" srcId="{D9EA206C-4609-4752-92EF-04D18049B40C}" destId="{9BA38BA9-A742-46CC-B3C0-24C8E6E59CBB}" srcOrd="4" destOrd="0" presId="urn:microsoft.com/office/officeart/2005/8/layout/radial3"/>
    <dgm:cxn modelId="{E8623532-319B-4EF3-A4E8-E17DE52EA723}" type="presParOf" srcId="{D9EA206C-4609-4752-92EF-04D18049B40C}" destId="{D1CFAF0B-217D-4D01-B459-AB6B756DECE6}" srcOrd="5" destOrd="0" presId="urn:microsoft.com/office/officeart/2005/8/layout/radial3"/>
    <dgm:cxn modelId="{6E65B253-4CEA-4AE2-919A-A24A5BE714DA}" type="presParOf" srcId="{D9EA206C-4609-4752-92EF-04D18049B40C}" destId="{65EA84CE-68EB-4B00-80AE-8C2172F298E7}" srcOrd="6" destOrd="0" presId="urn:microsoft.com/office/officeart/2005/8/layout/radial3"/>
    <dgm:cxn modelId="{AE29ADBF-C17A-4750-B8FF-E5CC34535D23}" type="presParOf" srcId="{D9EA206C-4609-4752-92EF-04D18049B40C}" destId="{F795D331-1762-4F92-9CE7-F9A5249762D8}" srcOrd="7" destOrd="0" presId="urn:microsoft.com/office/officeart/2005/8/layout/radial3"/>
  </dgm:cxnLst>
  <dgm:bg>
    <a:gradFill flip="none" rotWithShape="1">
      <a:gsLst>
        <a:gs pos="0">
          <a:srgbClr val="FF9966">
            <a:tint val="66000"/>
            <a:satMod val="160000"/>
          </a:srgbClr>
        </a:gs>
        <a:gs pos="50000">
          <a:srgbClr val="FF9966">
            <a:tint val="44500"/>
            <a:satMod val="160000"/>
          </a:srgbClr>
        </a:gs>
        <a:gs pos="100000">
          <a:srgbClr val="FF9966">
            <a:tint val="23500"/>
            <a:satMod val="160000"/>
          </a:srgbClr>
        </a:gs>
      </a:gsLst>
      <a:path path="circle">
        <a:fillToRect l="50000" t="50000" r="50000" b="50000"/>
      </a:path>
      <a:tileRect/>
    </a:gra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AA196E-D307-4B04-A25B-5575E3A33B70}">
      <dsp:nvSpPr>
        <dsp:cNvPr id="0" name=""/>
        <dsp:cNvSpPr/>
      </dsp:nvSpPr>
      <dsp:spPr>
        <a:xfrm>
          <a:off x="1290142" y="811531"/>
          <a:ext cx="6355969" cy="4703295"/>
        </a:xfrm>
        <a:prstGeom prst="ellipse">
          <a:avLst/>
        </a:prstGeom>
        <a:solidFill>
          <a:schemeClr val="accent3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rgbClr val="FF0000"/>
              </a:solidFill>
            </a:rPr>
            <a:t>Формы работы</a:t>
          </a:r>
          <a:endParaRPr lang="ru-RU" sz="5400" b="1" kern="1200" dirty="0">
            <a:solidFill>
              <a:srgbClr val="FF0000"/>
            </a:solidFill>
          </a:endParaRPr>
        </a:p>
      </dsp:txBody>
      <dsp:txXfrm>
        <a:off x="1290142" y="811531"/>
        <a:ext cx="6355969" cy="4703295"/>
      </dsp:txXfrm>
    </dsp:sp>
    <dsp:sp modelId="{4BCB6B9F-5E80-40B1-896A-2656D37913DE}">
      <dsp:nvSpPr>
        <dsp:cNvPr id="0" name=""/>
        <dsp:cNvSpPr/>
      </dsp:nvSpPr>
      <dsp:spPr>
        <a:xfrm>
          <a:off x="3591889" y="-74834"/>
          <a:ext cx="2032862" cy="1639167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8000"/>
              </a:solidFill>
              <a:latin typeface="Arial Black" pitchFamily="34" charset="0"/>
            </a:rPr>
            <a:t>Просмотр видео – материалов</a:t>
          </a:r>
          <a:endParaRPr lang="ru-RU" sz="1600" b="1" kern="1200" dirty="0">
            <a:solidFill>
              <a:srgbClr val="008000"/>
            </a:solidFill>
            <a:latin typeface="Arial Black" pitchFamily="34" charset="0"/>
          </a:endParaRPr>
        </a:p>
      </dsp:txBody>
      <dsp:txXfrm>
        <a:off x="3591889" y="-74834"/>
        <a:ext cx="2032862" cy="1639167"/>
      </dsp:txXfrm>
    </dsp:sp>
    <dsp:sp modelId="{4393E639-30E3-465A-BD75-148E0047FF80}">
      <dsp:nvSpPr>
        <dsp:cNvPr id="0" name=""/>
        <dsp:cNvSpPr/>
      </dsp:nvSpPr>
      <dsp:spPr>
        <a:xfrm>
          <a:off x="5552640" y="1101642"/>
          <a:ext cx="1918219" cy="159366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66"/>
              </a:solidFill>
              <a:latin typeface="Arial Black" pitchFamily="34" charset="0"/>
            </a:rPr>
            <a:t>Викторины</a:t>
          </a:r>
          <a:endParaRPr lang="ru-RU" sz="1600" b="1" kern="1200" dirty="0">
            <a:solidFill>
              <a:srgbClr val="FF0066"/>
            </a:solidFill>
            <a:latin typeface="Arial Black" pitchFamily="34" charset="0"/>
          </a:endParaRPr>
        </a:p>
      </dsp:txBody>
      <dsp:txXfrm>
        <a:off x="5552640" y="1101642"/>
        <a:ext cx="1918219" cy="1593663"/>
      </dsp:txXfrm>
    </dsp:sp>
    <dsp:sp modelId="{E38231F0-3B57-4F54-BD2C-8E597DB9B696}">
      <dsp:nvSpPr>
        <dsp:cNvPr id="0" name=""/>
        <dsp:cNvSpPr/>
      </dsp:nvSpPr>
      <dsp:spPr>
        <a:xfrm>
          <a:off x="6225406" y="3045121"/>
          <a:ext cx="1859749" cy="1639167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33CC"/>
              </a:solidFill>
              <a:latin typeface="Arial Black" pitchFamily="34" charset="0"/>
            </a:rPr>
            <a:t>Ролевые игры</a:t>
          </a:r>
          <a:endParaRPr lang="ru-RU" sz="1600" b="1" kern="1200" dirty="0">
            <a:solidFill>
              <a:srgbClr val="0033CC"/>
            </a:solidFill>
            <a:latin typeface="Arial Black" pitchFamily="34" charset="0"/>
          </a:endParaRPr>
        </a:p>
      </dsp:txBody>
      <dsp:txXfrm>
        <a:off x="6225406" y="3045121"/>
        <a:ext cx="1859749" cy="1639167"/>
      </dsp:txXfrm>
    </dsp:sp>
    <dsp:sp modelId="{9BA38BA9-A742-46CC-B3C0-24C8E6E59CBB}">
      <dsp:nvSpPr>
        <dsp:cNvPr id="0" name=""/>
        <dsp:cNvSpPr/>
      </dsp:nvSpPr>
      <dsp:spPr>
        <a:xfrm>
          <a:off x="4861251" y="4581661"/>
          <a:ext cx="1936872" cy="1639167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8000"/>
              </a:solidFill>
              <a:latin typeface="Arial Black" pitchFamily="34" charset="0"/>
            </a:rPr>
            <a:t>Конкурсы</a:t>
          </a:r>
          <a:r>
            <a:rPr lang="ru-RU" sz="1800" b="1" kern="1200" dirty="0" smtClean="0">
              <a:solidFill>
                <a:srgbClr val="008000"/>
              </a:solidFill>
            </a:rPr>
            <a:t> </a:t>
          </a:r>
          <a:endParaRPr lang="ru-RU" sz="1800" b="1" kern="1200" dirty="0">
            <a:solidFill>
              <a:srgbClr val="008000"/>
            </a:solidFill>
          </a:endParaRPr>
        </a:p>
      </dsp:txBody>
      <dsp:txXfrm>
        <a:off x="4861251" y="4581661"/>
        <a:ext cx="1936872" cy="1639167"/>
      </dsp:txXfrm>
    </dsp:sp>
    <dsp:sp modelId="{D1CFAF0B-217D-4D01-B459-AB6B756DECE6}">
      <dsp:nvSpPr>
        <dsp:cNvPr id="0" name=""/>
        <dsp:cNvSpPr/>
      </dsp:nvSpPr>
      <dsp:spPr>
        <a:xfrm>
          <a:off x="2232252" y="4252154"/>
          <a:ext cx="2602964" cy="2181600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66"/>
              </a:solidFill>
              <a:latin typeface="Arial Black" pitchFamily="34" charset="0"/>
            </a:rPr>
            <a:t>T</a:t>
          </a:r>
          <a:r>
            <a:rPr lang="ru-RU" sz="1600" b="1" kern="1200" dirty="0" err="1" smtClean="0">
              <a:solidFill>
                <a:srgbClr val="FF0066"/>
              </a:solidFill>
              <a:latin typeface="Arial Black" pitchFamily="34" charset="0"/>
            </a:rPr>
            <a:t>еатральные</a:t>
          </a:r>
          <a:r>
            <a:rPr lang="ru-RU" sz="1600" b="1" kern="1200" dirty="0" smtClean="0">
              <a:solidFill>
                <a:srgbClr val="FF0066"/>
              </a:solidFill>
              <a:latin typeface="Arial Black" pitchFamily="34" charset="0"/>
            </a:rPr>
            <a:t> постановки</a:t>
          </a:r>
          <a:endParaRPr lang="ru-RU" sz="1600" b="1" kern="1200" dirty="0">
            <a:solidFill>
              <a:srgbClr val="FF0066"/>
            </a:solidFill>
            <a:latin typeface="Arial Black" pitchFamily="34" charset="0"/>
          </a:endParaRPr>
        </a:p>
      </dsp:txBody>
      <dsp:txXfrm>
        <a:off x="2232252" y="4252154"/>
        <a:ext cx="2602964" cy="2181600"/>
      </dsp:txXfrm>
    </dsp:sp>
    <dsp:sp modelId="{65EA84CE-68EB-4B00-80AE-8C2172F298E7}">
      <dsp:nvSpPr>
        <dsp:cNvPr id="0" name=""/>
        <dsp:cNvSpPr/>
      </dsp:nvSpPr>
      <dsp:spPr>
        <a:xfrm>
          <a:off x="938188" y="2638647"/>
          <a:ext cx="2088971" cy="1940692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8000"/>
              </a:solidFill>
              <a:latin typeface="Arial Black" pitchFamily="34" charset="0"/>
            </a:rPr>
            <a:t>Музыкальное шоу</a:t>
          </a:r>
          <a:endParaRPr lang="ru-RU" sz="1600" b="1" kern="1200" dirty="0">
            <a:solidFill>
              <a:srgbClr val="008000"/>
            </a:solidFill>
            <a:latin typeface="Arial Black" pitchFamily="34" charset="0"/>
          </a:endParaRPr>
        </a:p>
      </dsp:txBody>
      <dsp:txXfrm>
        <a:off x="938188" y="2638647"/>
        <a:ext cx="2088971" cy="1940692"/>
      </dsp:txXfrm>
    </dsp:sp>
    <dsp:sp modelId="{F795D331-1762-4F92-9CE7-F9A5249762D8}">
      <dsp:nvSpPr>
        <dsp:cNvPr id="0" name=""/>
        <dsp:cNvSpPr/>
      </dsp:nvSpPr>
      <dsp:spPr>
        <a:xfrm>
          <a:off x="1353797" y="612662"/>
          <a:ext cx="1887615" cy="1639167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9900CC"/>
              </a:solidFill>
              <a:latin typeface="Arial Black" pitchFamily="34" charset="0"/>
            </a:rPr>
            <a:t>Выпуск  тематических газет, коллажей</a:t>
          </a:r>
          <a:endParaRPr lang="ru-RU" sz="1600" b="1" kern="1200" dirty="0">
            <a:solidFill>
              <a:srgbClr val="9900CC"/>
            </a:solidFill>
            <a:latin typeface="Arial Black" pitchFamily="34" charset="0"/>
          </a:endParaRPr>
        </a:p>
      </dsp:txBody>
      <dsp:txXfrm>
        <a:off x="1353797" y="612662"/>
        <a:ext cx="1887615" cy="1639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03F3E-7500-4C92-B326-9BC7D83AC155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10967-B8EB-43EC-B8BA-B4850C4529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10967-B8EB-43EC-B8BA-B4850C45294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81D49B-0202-41DC-87C1-FF7390AD4524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FB7DA7-5C15-4A4B-8ED0-0EECACDE0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92696"/>
            <a:ext cx="6172200" cy="20535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Программа  профильного отряда летнего лагеря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2195736" y="2492896"/>
            <a:ext cx="6172200" cy="1371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 пожаловать в Великобританию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357166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«СОШ№6»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6215082"/>
            <a:ext cx="23574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г. Нефтеюганск  </a:t>
            </a:r>
            <a:r>
              <a:rPr lang="ru-RU" sz="1600" b="1" dirty="0" smtClean="0"/>
              <a:t>2013г.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530120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Панфилова Е.И.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229200"/>
            <a:ext cx="2000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im6-tub-ru.yandex.net/i?id=145201917-1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8382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 </a:t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424936" cy="48737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Создание условий по развитию индивидуальности,</a:t>
            </a: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самостоятельности, творческого потенциала личности через</a:t>
            </a: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развитие  лингвистических навыков</a:t>
            </a:r>
            <a:r>
              <a:rPr lang="ru-RU" sz="2600" dirty="0" smtClean="0"/>
              <a:t> </a:t>
            </a:r>
          </a:p>
          <a:p>
            <a:pPr algn="just">
              <a:buNone/>
            </a:pPr>
            <a:endParaRPr lang="ru-RU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содержание и объем учебного материала, направленное на развитие лингвистических навыков.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организационные формы и методы и средства обучения, способствующие развитию индивидуальности, самостоятельности, творческого потенциала личности.</a:t>
            </a:r>
            <a:endParaRPr lang="ru-RU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229200"/>
            <a:ext cx="1028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5636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23528" y="1700808"/>
            <a:ext cx="3888432" cy="489654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мотивации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изучению ИЯ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самосовершенствованию в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«ИЯ»</a:t>
            </a:r>
          </a:p>
          <a:p>
            <a:pPr algn="ctr">
              <a:buNone/>
            </a:pPr>
            <a:r>
              <a:rPr lang="ru-RU" b="1" dirty="0" err="1" smtClean="0">
                <a:solidFill>
                  <a:schemeClr val="accent1"/>
                </a:solidFill>
              </a:rPr>
              <a:t>Метапредметные</a:t>
            </a:r>
            <a:r>
              <a:rPr lang="ru-RU" b="1" dirty="0" smtClean="0">
                <a:solidFill>
                  <a:schemeClr val="accent1"/>
                </a:solidFill>
              </a:rPr>
              <a:t> результаты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навыков 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поиск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выделение нужной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обобщение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фиксация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499992" y="1628800"/>
            <a:ext cx="4104456" cy="49685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1)в коммуникативной сфере: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в говорении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(сообщать краткие сведения, вести диалог в пределах изученных тем);</a:t>
            </a:r>
          </a:p>
          <a:p>
            <a:pPr algn="just"/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аудировании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(воспринимать на слух краткие  несложные аутентичные аудио- и видеотексты, выделяя значимую/нужную/необходимую информацию);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в чтении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(читать тексты с пониманием основного содержания, уметь оценивать полученную информацию).</a:t>
            </a:r>
          </a:p>
          <a:p>
            <a:pPr algn="just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в познавательной сфере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(владение приемами работы с текстом; умение действовать по образцу/аналогии, умение пользоваться справочным материалом).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51520" y="836712"/>
            <a:ext cx="4104456" cy="658368"/>
          </a:xfrm>
        </p:spPr>
        <p:txBody>
          <a:bodyPr/>
          <a:lstStyle/>
          <a:p>
            <a:pPr algn="ctr"/>
            <a:r>
              <a:rPr lang="ru-RU" i="1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Личностные результаты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99992" y="836712"/>
            <a:ext cx="4161656" cy="6583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форм организации работы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692696"/>
          <a:ext cx="9144000" cy="5770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96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Направление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Основные формы работы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1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1.Интеллектуально-познавательное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развитие интеллектуальных, познавательных возможностей учащихся, связанных с овладением общения на английском языке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аукцион знаний;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400" dirty="0" err="1">
                          <a:latin typeface="Times New Roman"/>
                          <a:ea typeface="Calibri"/>
                        </a:rPr>
                        <a:t>интеллектуальнотворческие</a:t>
                      </a:r>
                      <a:r>
                        <a:rPr lang="ru-RU" sz="1400" dirty="0">
                          <a:latin typeface="Times New Roman"/>
                          <a:ea typeface="Calibri"/>
                        </a:rPr>
                        <a:t> игры;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предметные викторины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Презентация проектов по различным темам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9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2.Спортивно-оздоровительное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пропаганда и популяризация среди воспитанников лагеря здорового образа жизни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Презентация проектов по различным темам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4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3.Художественно-эстетическое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развитие художественных способностей детей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работа в технике коллаж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Выставки творческих работ.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Конкурсы рисунков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4.Социально-педагогическое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создание условий для безопасности ребенка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конкурсы, викторины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Выпуск буклетов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3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5.Досуговое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воспитание стремления к интересному и полезному времяпровождению, формирование потребности участвовать в коллективных творческих делах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экспромт-театр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Тематические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коллективно-творческие дела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179512" y="214290"/>
          <a:ext cx="8821644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56207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548680"/>
          <a:ext cx="8640960" cy="6839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1008112"/>
                <a:gridCol w="4752528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дня 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4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Станция Знакомств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05.06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Проект: написание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mail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другу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Станция Открытий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06.06.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Коллаж «Великие открытия»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Станция Пушкина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07.06.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Аукцион знаний 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4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Станция Романтиков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08.06.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Открытки к Дню Св.Валентина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Станция Сказок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10.06.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Постановка сказки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Станция Олимпийская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11.06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Газета «Их знают все»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Станция Юмора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13.06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Конкурс «Знаток Английского юмора»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1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Станция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Неболей-ка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14.06.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Ролевая игра «Советы Доктора»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Юных Экологов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Газета «Зеленые правила туриста»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Рекордов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17.06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 «Рекорды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Гинесса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»»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Экологическая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Газета «Зеленые правила туриста»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«Дорожная»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Викторина «В Лондоне на дороге»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Дружбы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Коллаж «Мы – разные, но мы друзья»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Историческая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Викторина «Из истории Англии»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Гостеприимная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22.06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Ролевая игра «За столом»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Памятная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стихов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Театральная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Постановка сказки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Туристическая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Коллаж «Англия».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«Очумелые ручки»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поделок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Танцевальная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28.06.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Викторина </a:t>
                      </a:r>
                    </a:p>
                  </a:txBody>
                  <a:tcPr marL="68580" marR="68580" marT="0" marB="0"/>
                </a:tc>
              </a:tr>
              <a:tr h="632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Станция Прощальная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29.06.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Постановка сказки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0767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Механизм реализации программы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3657600" cy="4331568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Интеллектуально-познавательное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Спортивно-оздоровительное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Социально-педагогическое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Досуговое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1916832"/>
            <a:ext cx="4304481" cy="4331568"/>
          </a:xfrm>
          <a:ln>
            <a:solidFill>
              <a:schemeClr val="bg1"/>
            </a:solidFill>
          </a:ln>
        </p:spPr>
        <p:txBody>
          <a:bodyPr/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цвет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классно! </a:t>
            </a:r>
          </a:p>
          <a:p>
            <a:pPr lvl="0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очень хорошо! </a:t>
            </a:r>
          </a:p>
          <a:p>
            <a:pPr lvl="0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ничего особенного.</a:t>
            </a:r>
          </a:p>
          <a:p>
            <a:pPr lvl="0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скучно.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67544" y="1052736"/>
            <a:ext cx="3657600" cy="792088"/>
          </a:xfrm>
        </p:spPr>
        <p:txBody>
          <a:bodyPr/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и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способностей и интересов ребят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27984" y="1052736"/>
            <a:ext cx="4248472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«Экран настроения»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419872" y="1988840"/>
            <a:ext cx="415925" cy="395287"/>
          </a:xfrm>
          <a:prstGeom prst="smileyFace">
            <a:avLst>
              <a:gd name="adj" fmla="val -4653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419872" y="2924944"/>
            <a:ext cx="415925" cy="396875"/>
          </a:xfrm>
          <a:prstGeom prst="smileyFace">
            <a:avLst>
              <a:gd name="adj" fmla="val 4653"/>
            </a:avLst>
          </a:prstGeom>
          <a:solidFill>
            <a:srgbClr val="0083E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419872" y="3789040"/>
            <a:ext cx="415925" cy="404812"/>
          </a:xfrm>
          <a:prstGeom prst="smileyFace">
            <a:avLst>
              <a:gd name="adj" fmla="val 4653"/>
            </a:avLst>
          </a:prstGeom>
          <a:solidFill>
            <a:srgbClr val="B2A1C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3419872" y="4797152"/>
            <a:ext cx="415925" cy="3651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419872" y="5733256"/>
            <a:ext cx="415925" cy="357188"/>
          </a:xfrm>
          <a:prstGeom prst="smileyFace">
            <a:avLst>
              <a:gd name="adj" fmla="val 4653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оценивания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229600" cy="505461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Накопительная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(звезды)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«звезд»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каждое мероприятие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конце каждого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дня.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конце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смены самые успешные учащиеся, набравшие большее количество «звезд», и победители конкурсов получают сертификаты знатоков английского языка и сладкий приз.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http://im8-tub-ru.yandex.net/i?id=383136080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229200"/>
            <a:ext cx="11620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562</TotalTime>
  <Words>548</Words>
  <Application>Microsoft Office PowerPoint</Application>
  <PresentationFormat>Экран (4:3)</PresentationFormat>
  <Paragraphs>157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   Программа  профильного отряда летнего лагеря </vt:lpstr>
      <vt:lpstr>  Цель </vt:lpstr>
      <vt:lpstr>Ожидаемые результаты</vt:lpstr>
      <vt:lpstr>Выбор форм организации работы </vt:lpstr>
      <vt:lpstr>Слайд 5</vt:lpstr>
      <vt:lpstr>Тематическое планирование</vt:lpstr>
      <vt:lpstr>Механизм реализации программы</vt:lpstr>
      <vt:lpstr>Система оценивания 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Профильный отряд летнего лагеря</dc:title>
  <dc:creator>k220-2</dc:creator>
  <cp:lastModifiedBy>User</cp:lastModifiedBy>
  <cp:revision>76</cp:revision>
  <dcterms:created xsi:type="dcterms:W3CDTF">2011-05-16T03:52:26Z</dcterms:created>
  <dcterms:modified xsi:type="dcterms:W3CDTF">2013-05-16T16:04:16Z</dcterms:modified>
</cp:coreProperties>
</file>