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4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341B4-6623-4181-A7DC-C7DFD6AEC269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F4B8-B351-4D36-A451-458D2970F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4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Сложение </a:t>
            </a:r>
            <a:r>
              <a:rPr lang="ru-RU" dirty="0" smtClean="0"/>
              <a:t>обыкновенных </a:t>
            </a:r>
            <a:r>
              <a:rPr lang="ru-RU" dirty="0" smtClean="0"/>
              <a:t>дробей с одинаковым знаменателем.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725144"/>
            <a:ext cx="3707904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Выполнила: учитель математики МБОУ «</a:t>
            </a:r>
            <a:r>
              <a:rPr lang="ru-RU" sz="2400" dirty="0" err="1" smtClean="0">
                <a:solidFill>
                  <a:schemeClr val="tx1"/>
                </a:solidFill>
              </a:rPr>
              <a:t>Глинищевская</a:t>
            </a:r>
            <a:r>
              <a:rPr lang="ru-RU" sz="2400" dirty="0" smtClean="0">
                <a:solidFill>
                  <a:schemeClr val="tx1"/>
                </a:solidFill>
              </a:rPr>
              <a:t> СОШ»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Антохина Е. А.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://uld5.mycdn.me/image?id=591673155663&amp;bid=591673155663&amp;t=0&amp;plc=WEB&amp;tkn=_2vTSVk7YfndGi3MCMwHTknca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446" y="3212976"/>
            <a:ext cx="431710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«Сложение дробей с одинаковым знаменателем</a:t>
            </a:r>
            <a:r>
              <a:rPr lang="ru-RU" dirty="0" smtClean="0">
                <a:hlinkClick r:id="rId2" action="ppaction://hlinksldjump"/>
              </a:rPr>
              <a:t>»;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Группа 89"/>
          <p:cNvGrpSpPr/>
          <p:nvPr/>
        </p:nvGrpSpPr>
        <p:grpSpPr>
          <a:xfrm>
            <a:off x="4139952" y="2060848"/>
            <a:ext cx="1872208" cy="1368152"/>
            <a:chOff x="4139952" y="2060848"/>
            <a:chExt cx="1872208" cy="1368152"/>
          </a:xfrm>
        </p:grpSpPr>
        <p:sp>
          <p:nvSpPr>
            <p:cNvPr id="85" name="Выноска-облако 84"/>
            <p:cNvSpPr/>
            <p:nvPr/>
          </p:nvSpPr>
          <p:spPr>
            <a:xfrm>
              <a:off x="4139952" y="2060848"/>
              <a:ext cx="1872208" cy="1368152"/>
            </a:xfrm>
            <a:prstGeom prst="cloudCallout">
              <a:avLst>
                <a:gd name="adj1" fmla="val 56407"/>
                <a:gd name="adj2" fmla="val 469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Управляющая кнопка: далее 51">
              <a:hlinkClick r:id="" action="ppaction://hlinkshowjump?jump=lastslideviewed" highlightClick="1"/>
            </p:cNvPr>
            <p:cNvSpPr/>
            <p:nvPr/>
          </p:nvSpPr>
          <p:spPr>
            <a:xfrm>
              <a:off x="4860032" y="2420888"/>
              <a:ext cx="504056" cy="576064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Содержимое 3" descr="елоч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6275" r="25951"/>
          <a:stretch>
            <a:fillRect/>
          </a:stretch>
        </p:blipFill>
        <p:spPr>
          <a:xfrm>
            <a:off x="323528" y="974248"/>
            <a:ext cx="3744416" cy="5883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Gabriola" pitchFamily="82" charset="0"/>
              </a:rPr>
              <a:t>Помоги Деду Морозу украсить </a:t>
            </a:r>
            <a:r>
              <a:rPr lang="ru-RU" sz="4000" b="1" dirty="0" smtClean="0">
                <a:latin typeface="Gabriola" pitchFamily="82" charset="0"/>
              </a:rPr>
              <a:t>ёлочку</a:t>
            </a:r>
            <a:br>
              <a:rPr lang="ru-RU" sz="4000" b="1" dirty="0" smtClean="0">
                <a:latin typeface="Gabriola" pitchFamily="82" charset="0"/>
              </a:rPr>
            </a:br>
            <a:r>
              <a:rPr lang="ru-RU" sz="2200" dirty="0" smtClean="0"/>
              <a:t>О чём думает Дед Мороз??? Нажми на его мысли)))</a:t>
            </a:r>
            <a:endParaRPr lang="ru-RU" sz="22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-2052736" y="4653136"/>
            <a:ext cx="1872208" cy="1296144"/>
            <a:chOff x="3923928" y="1628800"/>
            <a:chExt cx="1872208" cy="1296144"/>
          </a:xfrm>
        </p:grpSpPr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3923928" y="1628800"/>
              <a:ext cx="1872208" cy="1296144"/>
            </a:xfrm>
            <a:prstGeom prst="cloudCallout">
              <a:avLst>
                <a:gd name="adj1" fmla="val 49037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1832901"/>
              <a:ext cx="792088" cy="923237"/>
            </a:xfrm>
            <a:prstGeom prst="rect">
              <a:avLst/>
            </a:prstGeom>
            <a:noFill/>
          </p:spPr>
        </p:pic>
      </p:grp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5724128" y="5633864"/>
            <a:ext cx="1080120" cy="1224136"/>
            <a:chOff x="5796136" y="5633864"/>
            <a:chExt cx="1080120" cy="1224136"/>
          </a:xfrm>
        </p:grpSpPr>
        <p:pic>
          <p:nvPicPr>
            <p:cNvPr id="9" name="Рисунок 8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6136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5949280"/>
              <a:ext cx="216024" cy="696491"/>
            </a:xfrm>
            <a:prstGeom prst="rect">
              <a:avLst/>
            </a:prstGeom>
            <a:noFill/>
          </p:spPr>
        </p:pic>
      </p:grp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7380312" y="4725144"/>
            <a:ext cx="1080120" cy="1224136"/>
            <a:chOff x="7380312" y="4725144"/>
            <a:chExt cx="1080120" cy="1224136"/>
          </a:xfrm>
        </p:grpSpPr>
        <p:pic>
          <p:nvPicPr>
            <p:cNvPr id="13" name="Рисунок 1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9" name="TextBox 48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</a:t>
              </a:r>
              <a:endParaRPr lang="ru-RU" sz="2400" dirty="0"/>
            </a:p>
          </p:txBody>
        </p:sp>
      </p:grpSp>
      <p:sp>
        <p:nvSpPr>
          <p:cNvPr id="51" name="Управляющая кнопка: домой 50">
            <a:hlinkClick r:id="" action="ppaction://hlinkshowjump?jump=firstslide" highlightClick="1"/>
          </p:cNvPr>
          <p:cNvSpPr/>
          <p:nvPr/>
        </p:nvSpPr>
        <p:spPr>
          <a:xfrm>
            <a:off x="8388424" y="260648"/>
            <a:ext cx="576064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6948264" y="5633864"/>
            <a:ext cx="1080120" cy="1224136"/>
            <a:chOff x="6948264" y="5633864"/>
            <a:chExt cx="1080120" cy="1224136"/>
          </a:xfrm>
        </p:grpSpPr>
        <p:pic>
          <p:nvPicPr>
            <p:cNvPr id="10" name="Рисунок 9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264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64" name="Picture 4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6021288"/>
              <a:ext cx="257175" cy="571500"/>
            </a:xfrm>
            <a:prstGeom prst="rect">
              <a:avLst/>
            </a:prstGeom>
            <a:noFill/>
          </p:spPr>
        </p:pic>
      </p:grp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8" name="Группа 87"/>
          <p:cNvGrpSpPr/>
          <p:nvPr/>
        </p:nvGrpSpPr>
        <p:grpSpPr>
          <a:xfrm>
            <a:off x="6300192" y="4725144"/>
            <a:ext cx="1080120" cy="1224136"/>
            <a:chOff x="6300192" y="4725144"/>
            <a:chExt cx="1080120" cy="1224136"/>
          </a:xfrm>
        </p:grpSpPr>
        <p:pic>
          <p:nvPicPr>
            <p:cNvPr id="7" name="Рисунок 6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019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75" name="Picture 5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5013176"/>
              <a:ext cx="243458" cy="742950"/>
            </a:xfrm>
            <a:prstGeom prst="rect">
              <a:avLst/>
            </a:prstGeom>
            <a:noFill/>
          </p:spPr>
        </p:pic>
      </p:grp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9" name="Группа 88"/>
          <p:cNvGrpSpPr/>
          <p:nvPr/>
        </p:nvGrpSpPr>
        <p:grpSpPr>
          <a:xfrm>
            <a:off x="5148064" y="4725144"/>
            <a:ext cx="1080120" cy="1224136"/>
            <a:chOff x="5148064" y="4725144"/>
            <a:chExt cx="1080120" cy="1224136"/>
          </a:xfrm>
        </p:grpSpPr>
        <p:pic>
          <p:nvPicPr>
            <p:cNvPr id="8" name="Рисунок 7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806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78" name="Picture 5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5013176"/>
              <a:ext cx="333375" cy="742950"/>
            </a:xfrm>
            <a:prstGeom prst="rect">
              <a:avLst/>
            </a:prstGeom>
            <a:noFill/>
          </p:spPr>
        </p:pic>
      </p:grp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6" name="Группа 85"/>
          <p:cNvGrpSpPr/>
          <p:nvPr/>
        </p:nvGrpSpPr>
        <p:grpSpPr>
          <a:xfrm>
            <a:off x="4067944" y="4725144"/>
            <a:ext cx="1080120" cy="1224136"/>
            <a:chOff x="4067944" y="4725144"/>
            <a:chExt cx="1080120" cy="1224136"/>
          </a:xfrm>
        </p:grpSpPr>
        <p:pic>
          <p:nvPicPr>
            <p:cNvPr id="11" name="Рисунок 10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794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85" name="Picture 61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5013176"/>
              <a:ext cx="333375" cy="742950"/>
            </a:xfrm>
            <a:prstGeom prst="rect">
              <a:avLst/>
            </a:prstGeom>
            <a:noFill/>
          </p:spPr>
        </p:pic>
      </p:grp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8063880" y="3861048"/>
            <a:ext cx="1080120" cy="1224136"/>
            <a:chOff x="7380312" y="4725144"/>
            <a:chExt cx="1080120" cy="1224136"/>
          </a:xfrm>
        </p:grpSpPr>
        <p:pic>
          <p:nvPicPr>
            <p:cNvPr id="76" name="Рисунок 75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7" name="TextBox 76"/>
            <p:cNvSpPr txBox="1"/>
            <p:nvPr/>
          </p:nvSpPr>
          <p:spPr>
            <a:xfrm>
              <a:off x="7632848" y="5085184"/>
              <a:ext cx="611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3/8</a:t>
              </a:r>
              <a:endParaRPr lang="ru-RU" sz="2400" dirty="0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4644008" y="5633864"/>
            <a:ext cx="1080120" cy="1224136"/>
            <a:chOff x="7380312" y="4725144"/>
            <a:chExt cx="1080120" cy="1224136"/>
          </a:xfrm>
        </p:grpSpPr>
        <p:pic>
          <p:nvPicPr>
            <p:cNvPr id="79" name="Рисунок 78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0" name="TextBox 79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5</a:t>
              </a:r>
              <a:endParaRPr lang="ru-RU" sz="2400" dirty="0"/>
            </a:p>
          </p:txBody>
        </p:sp>
      </p:grp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3" name="Группа 82"/>
          <p:cNvGrpSpPr/>
          <p:nvPr/>
        </p:nvGrpSpPr>
        <p:grpSpPr>
          <a:xfrm>
            <a:off x="8063880" y="5633864"/>
            <a:ext cx="1080120" cy="1224136"/>
            <a:chOff x="8063880" y="5633864"/>
            <a:chExt cx="1080120" cy="1224136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8063880" y="5633864"/>
              <a:ext cx="1080120" cy="1224136"/>
              <a:chOff x="7380312" y="4725144"/>
              <a:chExt cx="1080120" cy="1224136"/>
            </a:xfrm>
          </p:grpSpPr>
          <p:pic>
            <p:nvPicPr>
              <p:cNvPr id="73" name="Рисунок 72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380312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74" name="TextBox 73"/>
              <p:cNvSpPr txBox="1"/>
              <p:nvPr/>
            </p:nvSpPr>
            <p:spPr>
              <a:xfrm>
                <a:off x="7740352" y="51571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dirty="0"/>
              </a:p>
            </p:txBody>
          </p:sp>
        </p:grpSp>
        <p:pic>
          <p:nvPicPr>
            <p:cNvPr id="10241" name="Picture 1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60432" y="6021288"/>
              <a:ext cx="257175" cy="552450"/>
            </a:xfrm>
            <a:prstGeom prst="rect">
              <a:avLst/>
            </a:prstGeom>
            <a:noFill/>
          </p:spPr>
        </p:pic>
      </p:grpSp>
      <p:sp>
        <p:nvSpPr>
          <p:cNvPr id="84" name="Управляющая кнопка: в конец 83">
            <a:hlinkClick r:id="" action="ppaction://hlinkshowjump?jump=nextslide" highlightClick="1"/>
          </p:cNvPr>
          <p:cNvSpPr/>
          <p:nvPr/>
        </p:nvSpPr>
        <p:spPr>
          <a:xfrm>
            <a:off x="8388424" y="1124744"/>
            <a:ext cx="504056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0416 C -0.17344 -0.26065 -0.35052 -0.52546 -0.42135 -0.6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8.67362E-19 C 0.2901 -0.15718 0.58056 -0.31436 0.69688 -0.37709 " pathEditMode="relative" ptsTypes="aA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4139952" y="2060848"/>
            <a:ext cx="1872208" cy="1368152"/>
            <a:chOff x="4139952" y="2060848"/>
            <a:chExt cx="1872208" cy="1368152"/>
          </a:xfrm>
        </p:grpSpPr>
        <p:sp>
          <p:nvSpPr>
            <p:cNvPr id="40" name="Выноска-облако 39"/>
            <p:cNvSpPr/>
            <p:nvPr/>
          </p:nvSpPr>
          <p:spPr>
            <a:xfrm>
              <a:off x="4139952" y="2060848"/>
              <a:ext cx="1872208" cy="1368152"/>
            </a:xfrm>
            <a:prstGeom prst="cloudCallout">
              <a:avLst>
                <a:gd name="adj1" fmla="val 56407"/>
                <a:gd name="adj2" fmla="val 469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Управляющая кнопка: далее 40">
              <a:hlinkClick r:id="" action="ppaction://hlinkshowjump?jump=lastslideviewed" highlightClick="1"/>
            </p:cNvPr>
            <p:cNvSpPr/>
            <p:nvPr/>
          </p:nvSpPr>
          <p:spPr>
            <a:xfrm>
              <a:off x="4860032" y="2420888"/>
              <a:ext cx="504056" cy="576064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Gabriola" pitchFamily="82" charset="0"/>
              </a:rPr>
              <a:t>Помоги Деду Морозу украсить </a:t>
            </a:r>
            <a:r>
              <a:rPr lang="ru-RU" b="1" dirty="0" smtClean="0">
                <a:latin typeface="Gabriola" pitchFamily="82" charset="0"/>
              </a:rPr>
              <a:t>ёлочку</a:t>
            </a:r>
            <a:br>
              <a:rPr lang="ru-RU" b="1" dirty="0" smtClean="0">
                <a:latin typeface="Gabriola" pitchFamily="82" charset="0"/>
              </a:rPr>
            </a:br>
            <a:r>
              <a:rPr lang="ru-RU" dirty="0" smtClean="0"/>
              <a:t> </a:t>
            </a:r>
            <a:r>
              <a:rPr lang="ru-RU" sz="2700" dirty="0" smtClean="0"/>
              <a:t>О чём думает Дед Мороз??? Нажми на его мысли)))</a:t>
            </a:r>
            <a:endParaRPr lang="ru-RU" sz="2700" dirty="0"/>
          </a:p>
        </p:txBody>
      </p:sp>
      <p:pic>
        <p:nvPicPr>
          <p:cNvPr id="4" name="Содержимое 3" descr="елоч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6275" r="25951"/>
          <a:stretch>
            <a:fillRect/>
          </a:stretch>
        </p:blipFill>
        <p:spPr>
          <a:xfrm>
            <a:off x="395536" y="1484784"/>
            <a:ext cx="3419535" cy="537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Группа 4"/>
          <p:cNvGrpSpPr/>
          <p:nvPr/>
        </p:nvGrpSpPr>
        <p:grpSpPr>
          <a:xfrm>
            <a:off x="1907704" y="1988840"/>
            <a:ext cx="1080120" cy="1224136"/>
            <a:chOff x="5796136" y="5633864"/>
            <a:chExt cx="1080120" cy="1224136"/>
          </a:xfrm>
        </p:grpSpPr>
        <p:pic>
          <p:nvPicPr>
            <p:cNvPr id="6" name="Рисунок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6136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2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5949280"/>
              <a:ext cx="216024" cy="696491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-2124744" y="260648"/>
            <a:ext cx="1847850" cy="1219200"/>
            <a:chOff x="2339752" y="3068960"/>
            <a:chExt cx="1847850" cy="1219200"/>
          </a:xfrm>
        </p:grpSpPr>
        <p:sp>
          <p:nvSpPr>
            <p:cNvPr id="9" name="AutoShape 57"/>
            <p:cNvSpPr>
              <a:spLocks noChangeArrowheads="1"/>
            </p:cNvSpPr>
            <p:nvPr/>
          </p:nvSpPr>
          <p:spPr bwMode="auto">
            <a:xfrm>
              <a:off x="2339752" y="3068960"/>
              <a:ext cx="1847850" cy="1219200"/>
            </a:xfrm>
            <a:prstGeom prst="cloudCallout">
              <a:avLst>
                <a:gd name="adj1" fmla="val 49037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5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71800" y="3429000"/>
              <a:ext cx="866775" cy="619125"/>
            </a:xfrm>
            <a:prstGeom prst="rect">
              <a:avLst/>
            </a:prstGeom>
            <a:noFill/>
          </p:spPr>
        </p:pic>
      </p:grpSp>
      <p:grpSp>
        <p:nvGrpSpPr>
          <p:cNvPr id="11" name="Группа 10"/>
          <p:cNvGrpSpPr/>
          <p:nvPr/>
        </p:nvGrpSpPr>
        <p:grpSpPr>
          <a:xfrm>
            <a:off x="6444208" y="4653136"/>
            <a:ext cx="1080120" cy="1224136"/>
            <a:chOff x="4067944" y="4725144"/>
            <a:chExt cx="1080120" cy="1224136"/>
          </a:xfrm>
        </p:grpSpPr>
        <p:pic>
          <p:nvPicPr>
            <p:cNvPr id="12" name="Рисунок 1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6794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Picture 6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5013176"/>
              <a:ext cx="333375" cy="742950"/>
            </a:xfrm>
            <a:prstGeom prst="rect">
              <a:avLst/>
            </a:prstGeom>
            <a:noFill/>
          </p:spPr>
        </p:pic>
      </p:grpSp>
      <p:grpSp>
        <p:nvGrpSpPr>
          <p:cNvPr id="14" name="Группа 13"/>
          <p:cNvGrpSpPr/>
          <p:nvPr/>
        </p:nvGrpSpPr>
        <p:grpSpPr>
          <a:xfrm>
            <a:off x="8063880" y="5633864"/>
            <a:ext cx="1080120" cy="1224136"/>
            <a:chOff x="5148064" y="4725144"/>
            <a:chExt cx="1080120" cy="1224136"/>
          </a:xfrm>
        </p:grpSpPr>
        <p:pic>
          <p:nvPicPr>
            <p:cNvPr id="15" name="Рисунок 14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06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6" name="Picture 5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5013176"/>
              <a:ext cx="333375" cy="742950"/>
            </a:xfrm>
            <a:prstGeom prst="rect">
              <a:avLst/>
            </a:prstGeom>
            <a:noFill/>
          </p:spPr>
        </p:pic>
      </p:grpSp>
      <p:grpSp>
        <p:nvGrpSpPr>
          <p:cNvPr id="19" name="Группа 18"/>
          <p:cNvGrpSpPr/>
          <p:nvPr/>
        </p:nvGrpSpPr>
        <p:grpSpPr>
          <a:xfrm>
            <a:off x="7740352" y="4653136"/>
            <a:ext cx="1080120" cy="1224136"/>
            <a:chOff x="6300192" y="4725144"/>
            <a:chExt cx="1080120" cy="1224136"/>
          </a:xfrm>
        </p:grpSpPr>
        <p:pic>
          <p:nvPicPr>
            <p:cNvPr id="20" name="Рисунок 19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1" name="Picture 5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5013176"/>
              <a:ext cx="243458" cy="742950"/>
            </a:xfrm>
            <a:prstGeom prst="rect">
              <a:avLst/>
            </a:prstGeom>
            <a:noFill/>
          </p:spPr>
        </p:pic>
      </p:grpSp>
      <p:grpSp>
        <p:nvGrpSpPr>
          <p:cNvPr id="22" name="Группа 21"/>
          <p:cNvGrpSpPr/>
          <p:nvPr/>
        </p:nvGrpSpPr>
        <p:grpSpPr>
          <a:xfrm>
            <a:off x="3995936" y="4869160"/>
            <a:ext cx="1080120" cy="1224136"/>
            <a:chOff x="7380312" y="4725144"/>
            <a:chExt cx="1080120" cy="1224136"/>
          </a:xfrm>
        </p:grpSpPr>
        <p:pic>
          <p:nvPicPr>
            <p:cNvPr id="23" name="Рисунок 22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4" name="TextBox 23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</a:t>
              </a:r>
              <a:endParaRPr lang="ru-RU" sz="24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220072" y="4653136"/>
            <a:ext cx="1080120" cy="1224136"/>
            <a:chOff x="7380312" y="4725144"/>
            <a:chExt cx="1080120" cy="1224136"/>
          </a:xfrm>
        </p:grpSpPr>
        <p:pic>
          <p:nvPicPr>
            <p:cNvPr id="26" name="Рисунок 2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7" name="TextBox 26"/>
            <p:cNvSpPr txBox="1"/>
            <p:nvPr/>
          </p:nvSpPr>
          <p:spPr>
            <a:xfrm>
              <a:off x="7632848" y="5085184"/>
              <a:ext cx="611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3/8</a:t>
              </a:r>
              <a:endParaRPr lang="ru-RU" sz="24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948264" y="5633864"/>
            <a:ext cx="1080120" cy="1224136"/>
            <a:chOff x="6948264" y="5633864"/>
            <a:chExt cx="1080120" cy="1224136"/>
          </a:xfrm>
        </p:grpSpPr>
        <p:pic>
          <p:nvPicPr>
            <p:cNvPr id="29" name="Рисунок 28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48264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Picture 40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6021288"/>
              <a:ext cx="257175" cy="571500"/>
            </a:xfrm>
            <a:prstGeom prst="rect">
              <a:avLst/>
            </a:prstGeom>
            <a:noFill/>
          </p:spPr>
        </p:pic>
      </p:grpSp>
      <p:grpSp>
        <p:nvGrpSpPr>
          <p:cNvPr id="31" name="Группа 30"/>
          <p:cNvGrpSpPr/>
          <p:nvPr/>
        </p:nvGrpSpPr>
        <p:grpSpPr>
          <a:xfrm>
            <a:off x="5796136" y="5633864"/>
            <a:ext cx="1080120" cy="1224136"/>
            <a:chOff x="8063880" y="5633864"/>
            <a:chExt cx="1080120" cy="1224136"/>
          </a:xfrm>
        </p:grpSpPr>
        <p:grpSp>
          <p:nvGrpSpPr>
            <p:cNvPr id="32" name="Группа 71"/>
            <p:cNvGrpSpPr/>
            <p:nvPr/>
          </p:nvGrpSpPr>
          <p:grpSpPr>
            <a:xfrm>
              <a:off x="8063880" y="5633864"/>
              <a:ext cx="1080120" cy="1224136"/>
              <a:chOff x="7380312" y="4725144"/>
              <a:chExt cx="1080120" cy="1224136"/>
            </a:xfrm>
          </p:grpSpPr>
          <p:pic>
            <p:nvPicPr>
              <p:cNvPr id="34" name="Рисунок 33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380312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7740352" y="51571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dirty="0"/>
              </a:p>
            </p:txBody>
          </p:sp>
        </p:grpSp>
        <p:pic>
          <p:nvPicPr>
            <p:cNvPr id="33" name="Picture 1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60432" y="6021288"/>
              <a:ext cx="257175" cy="552450"/>
            </a:xfrm>
            <a:prstGeom prst="rect">
              <a:avLst/>
            </a:prstGeom>
            <a:noFill/>
          </p:spPr>
        </p:pic>
      </p:grpSp>
      <p:grpSp>
        <p:nvGrpSpPr>
          <p:cNvPr id="36" name="Группа 35"/>
          <p:cNvGrpSpPr/>
          <p:nvPr/>
        </p:nvGrpSpPr>
        <p:grpSpPr>
          <a:xfrm>
            <a:off x="4644008" y="5633864"/>
            <a:ext cx="1080120" cy="1224136"/>
            <a:chOff x="7380312" y="4725144"/>
            <a:chExt cx="1080120" cy="1224136"/>
          </a:xfrm>
        </p:grpSpPr>
        <p:pic>
          <p:nvPicPr>
            <p:cNvPr id="37" name="Рисунок 36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8" name="TextBox 37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5</a:t>
              </a:r>
              <a:endParaRPr lang="ru-RU" sz="2400" dirty="0"/>
            </a:p>
          </p:txBody>
        </p:sp>
      </p:grpSp>
      <p:sp>
        <p:nvSpPr>
          <p:cNvPr id="42" name="Управляющая кнопка: домой 41">
            <a:hlinkClick r:id="" action="ppaction://hlinkshowjump?jump=firstslide" highlightClick="1"/>
          </p:cNvPr>
          <p:cNvSpPr/>
          <p:nvPr/>
        </p:nvSpPr>
        <p:spPr>
          <a:xfrm>
            <a:off x="8388424" y="260648"/>
            <a:ext cx="576064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Управляющая кнопка: в конец 42">
            <a:hlinkClick r:id="" action="ppaction://hlinkshowjump?jump=nextslide" highlightClick="1"/>
          </p:cNvPr>
          <p:cNvSpPr/>
          <p:nvPr/>
        </p:nvSpPr>
        <p:spPr>
          <a:xfrm>
            <a:off x="8460432" y="1052736"/>
            <a:ext cx="504056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C 0.29097 0.1206 0.58212 0.24144 0.69826 0.28958 " pathEditMode="relative" ptsTypes="aA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C -0.23959 -0.10879 -0.47917 -0.21736 -0.575 -0.26041 " pathEditMode="relative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Группа 113"/>
          <p:cNvGrpSpPr/>
          <p:nvPr/>
        </p:nvGrpSpPr>
        <p:grpSpPr>
          <a:xfrm>
            <a:off x="4139952" y="2060848"/>
            <a:ext cx="1872208" cy="1368152"/>
            <a:chOff x="4139952" y="2060848"/>
            <a:chExt cx="1872208" cy="1368152"/>
          </a:xfrm>
        </p:grpSpPr>
        <p:sp>
          <p:nvSpPr>
            <p:cNvPr id="115" name="Выноска-облако 114"/>
            <p:cNvSpPr/>
            <p:nvPr/>
          </p:nvSpPr>
          <p:spPr>
            <a:xfrm>
              <a:off x="4139952" y="2060848"/>
              <a:ext cx="1872208" cy="1368152"/>
            </a:xfrm>
            <a:prstGeom prst="cloudCallout">
              <a:avLst>
                <a:gd name="adj1" fmla="val 56407"/>
                <a:gd name="adj2" fmla="val 469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Управляющая кнопка: далее 115">
              <a:hlinkClick r:id="" action="ppaction://hlinkshowjump?jump=lastslideviewed" highlightClick="1"/>
            </p:cNvPr>
            <p:cNvSpPr/>
            <p:nvPr/>
          </p:nvSpPr>
          <p:spPr>
            <a:xfrm>
              <a:off x="4860032" y="2420888"/>
              <a:ext cx="504056" cy="576064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Содержимое 3" descr="елоч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6275" r="25951"/>
          <a:stretch>
            <a:fillRect/>
          </a:stretch>
        </p:blipFill>
        <p:spPr>
          <a:xfrm>
            <a:off x="323528" y="974248"/>
            <a:ext cx="3744416" cy="5883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Группа 47"/>
          <p:cNvGrpSpPr/>
          <p:nvPr/>
        </p:nvGrpSpPr>
        <p:grpSpPr>
          <a:xfrm>
            <a:off x="-2124744" y="1196752"/>
            <a:ext cx="1847850" cy="1219200"/>
            <a:chOff x="3923928" y="1700808"/>
            <a:chExt cx="1847850" cy="1219200"/>
          </a:xfrm>
        </p:grpSpPr>
        <p:sp>
          <p:nvSpPr>
            <p:cNvPr id="1048" name="AutoShape 24"/>
            <p:cNvSpPr>
              <a:spLocks noChangeArrowheads="1"/>
            </p:cNvSpPr>
            <p:nvPr/>
          </p:nvSpPr>
          <p:spPr bwMode="auto">
            <a:xfrm>
              <a:off x="3923928" y="1700808"/>
              <a:ext cx="1847850" cy="1219200"/>
            </a:xfrm>
            <a:prstGeom prst="cloudCallout">
              <a:avLst>
                <a:gd name="adj1" fmla="val 49037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55" name="Picture 3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1988840"/>
              <a:ext cx="866775" cy="619125"/>
            </a:xfrm>
            <a:prstGeom prst="rect">
              <a:avLst/>
            </a:prstGeom>
            <a:noFill/>
          </p:spPr>
        </p:pic>
      </p:grp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1" name="Группа 85"/>
          <p:cNvGrpSpPr/>
          <p:nvPr/>
        </p:nvGrpSpPr>
        <p:grpSpPr>
          <a:xfrm>
            <a:off x="1115616" y="2924944"/>
            <a:ext cx="1080120" cy="1224136"/>
            <a:chOff x="4067944" y="4725144"/>
            <a:chExt cx="1080120" cy="1224136"/>
          </a:xfrm>
        </p:grpSpPr>
        <p:pic>
          <p:nvPicPr>
            <p:cNvPr id="11" name="Рисунок 10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794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85" name="Picture 6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5013176"/>
              <a:ext cx="333375" cy="742950"/>
            </a:xfrm>
            <a:prstGeom prst="rect">
              <a:avLst/>
            </a:prstGeom>
            <a:noFill/>
          </p:spPr>
        </p:pic>
      </p:grp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9" name="Группа 118"/>
          <p:cNvGrpSpPr/>
          <p:nvPr/>
        </p:nvGrpSpPr>
        <p:grpSpPr>
          <a:xfrm>
            <a:off x="1907704" y="1988840"/>
            <a:ext cx="1080120" cy="1224136"/>
            <a:chOff x="5796136" y="5633864"/>
            <a:chExt cx="1080120" cy="1224136"/>
          </a:xfrm>
        </p:grpSpPr>
        <p:pic>
          <p:nvPicPr>
            <p:cNvPr id="120" name="Рисунок 119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6136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21" name="Picture 2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5949280"/>
              <a:ext cx="216024" cy="696491"/>
            </a:xfrm>
            <a:prstGeom prst="rect">
              <a:avLst/>
            </a:prstGeom>
            <a:noFill/>
          </p:spPr>
        </p:pic>
      </p:grpSp>
      <p:grpSp>
        <p:nvGrpSpPr>
          <p:cNvPr id="128" name="Группа 127"/>
          <p:cNvGrpSpPr/>
          <p:nvPr/>
        </p:nvGrpSpPr>
        <p:grpSpPr>
          <a:xfrm>
            <a:off x="8063880" y="5633864"/>
            <a:ext cx="1080120" cy="1224136"/>
            <a:chOff x="5148064" y="4725144"/>
            <a:chExt cx="1080120" cy="1224136"/>
          </a:xfrm>
        </p:grpSpPr>
        <p:pic>
          <p:nvPicPr>
            <p:cNvPr id="129" name="Рисунок 128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806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0" name="Picture 5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5013176"/>
              <a:ext cx="333375" cy="742950"/>
            </a:xfrm>
            <a:prstGeom prst="rect">
              <a:avLst/>
            </a:prstGeom>
            <a:noFill/>
          </p:spPr>
        </p:pic>
      </p:grpSp>
      <p:grpSp>
        <p:nvGrpSpPr>
          <p:cNvPr id="131" name="Группа 130"/>
          <p:cNvGrpSpPr/>
          <p:nvPr/>
        </p:nvGrpSpPr>
        <p:grpSpPr>
          <a:xfrm>
            <a:off x="7740352" y="4653136"/>
            <a:ext cx="1080120" cy="1224136"/>
            <a:chOff x="6300192" y="4725144"/>
            <a:chExt cx="1080120" cy="1224136"/>
          </a:xfrm>
        </p:grpSpPr>
        <p:pic>
          <p:nvPicPr>
            <p:cNvPr id="132" name="Рисунок 131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019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3" name="Picture 5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5013176"/>
              <a:ext cx="243458" cy="742950"/>
            </a:xfrm>
            <a:prstGeom prst="rect">
              <a:avLst/>
            </a:prstGeom>
            <a:noFill/>
          </p:spPr>
        </p:pic>
      </p:grpSp>
      <p:grpSp>
        <p:nvGrpSpPr>
          <p:cNvPr id="134" name="Группа 133"/>
          <p:cNvGrpSpPr/>
          <p:nvPr/>
        </p:nvGrpSpPr>
        <p:grpSpPr>
          <a:xfrm>
            <a:off x="3995936" y="4869160"/>
            <a:ext cx="1080120" cy="1224136"/>
            <a:chOff x="7380312" y="4725144"/>
            <a:chExt cx="1080120" cy="1224136"/>
          </a:xfrm>
        </p:grpSpPr>
        <p:pic>
          <p:nvPicPr>
            <p:cNvPr id="135" name="Рисунок 134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6" name="TextBox 135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</a:t>
              </a:r>
              <a:endParaRPr lang="ru-RU" sz="2400" dirty="0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5220072" y="4653136"/>
            <a:ext cx="1080120" cy="1224136"/>
            <a:chOff x="7380312" y="4725144"/>
            <a:chExt cx="1080120" cy="1224136"/>
          </a:xfrm>
        </p:grpSpPr>
        <p:pic>
          <p:nvPicPr>
            <p:cNvPr id="138" name="Рисунок 137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9" name="TextBox 138"/>
            <p:cNvSpPr txBox="1"/>
            <p:nvPr/>
          </p:nvSpPr>
          <p:spPr>
            <a:xfrm>
              <a:off x="7632848" y="5085184"/>
              <a:ext cx="611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3/8</a:t>
              </a:r>
              <a:endParaRPr lang="ru-RU" sz="2400" dirty="0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6948264" y="5633864"/>
            <a:ext cx="1080120" cy="1224136"/>
            <a:chOff x="6948264" y="5633864"/>
            <a:chExt cx="1080120" cy="1224136"/>
          </a:xfrm>
        </p:grpSpPr>
        <p:pic>
          <p:nvPicPr>
            <p:cNvPr id="141" name="Рисунок 140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264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42" name="Picture 40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6021288"/>
              <a:ext cx="257175" cy="571500"/>
            </a:xfrm>
            <a:prstGeom prst="rect">
              <a:avLst/>
            </a:prstGeom>
            <a:noFill/>
          </p:spPr>
        </p:pic>
      </p:grpSp>
      <p:grpSp>
        <p:nvGrpSpPr>
          <p:cNvPr id="143" name="Группа 142"/>
          <p:cNvGrpSpPr/>
          <p:nvPr/>
        </p:nvGrpSpPr>
        <p:grpSpPr>
          <a:xfrm>
            <a:off x="5796136" y="5633864"/>
            <a:ext cx="1080120" cy="1224136"/>
            <a:chOff x="8063880" y="5633864"/>
            <a:chExt cx="1080120" cy="1224136"/>
          </a:xfrm>
        </p:grpSpPr>
        <p:grpSp>
          <p:nvGrpSpPr>
            <p:cNvPr id="144" name="Группа 71"/>
            <p:cNvGrpSpPr/>
            <p:nvPr/>
          </p:nvGrpSpPr>
          <p:grpSpPr>
            <a:xfrm>
              <a:off x="8063880" y="5633864"/>
              <a:ext cx="1080120" cy="1224136"/>
              <a:chOff x="7380312" y="4725144"/>
              <a:chExt cx="1080120" cy="1224136"/>
            </a:xfrm>
          </p:grpSpPr>
          <p:pic>
            <p:nvPicPr>
              <p:cNvPr id="146" name="Рисунок 145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380312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147" name="TextBox 146"/>
              <p:cNvSpPr txBox="1"/>
              <p:nvPr/>
            </p:nvSpPr>
            <p:spPr>
              <a:xfrm>
                <a:off x="7740352" y="51571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dirty="0"/>
              </a:p>
            </p:txBody>
          </p:sp>
        </p:grpSp>
        <p:pic>
          <p:nvPicPr>
            <p:cNvPr id="145" name="Picture 1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60432" y="6021288"/>
              <a:ext cx="257175" cy="552450"/>
            </a:xfrm>
            <a:prstGeom prst="rect">
              <a:avLst/>
            </a:prstGeom>
            <a:noFill/>
          </p:spPr>
        </p:pic>
      </p:grpSp>
      <p:grpSp>
        <p:nvGrpSpPr>
          <p:cNvPr id="148" name="Группа 147"/>
          <p:cNvGrpSpPr/>
          <p:nvPr/>
        </p:nvGrpSpPr>
        <p:grpSpPr>
          <a:xfrm>
            <a:off x="4644008" y="5633864"/>
            <a:ext cx="1080120" cy="1224136"/>
            <a:chOff x="7380312" y="4725144"/>
            <a:chExt cx="1080120" cy="1224136"/>
          </a:xfrm>
        </p:grpSpPr>
        <p:pic>
          <p:nvPicPr>
            <p:cNvPr id="149" name="Рисунок 148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50" name="TextBox 149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5</a:t>
              </a:r>
              <a:endParaRPr lang="ru-RU" sz="2400" dirty="0"/>
            </a:p>
          </p:txBody>
        </p:sp>
      </p:grpSp>
      <p:sp>
        <p:nvSpPr>
          <p:cNvPr id="151" name="Управляющая кнопка: домой 150">
            <a:hlinkClick r:id="" action="ppaction://hlinkshowjump?jump=firstslide" highlightClick="1"/>
          </p:cNvPr>
          <p:cNvSpPr/>
          <p:nvPr/>
        </p:nvSpPr>
        <p:spPr>
          <a:xfrm>
            <a:off x="8388424" y="260648"/>
            <a:ext cx="576064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Управляющая кнопка: в конец 151">
            <a:hlinkClick r:id="" action="ppaction://hlinkshowjump?jump=nextslide" highlightClick="1"/>
          </p:cNvPr>
          <p:cNvSpPr/>
          <p:nvPr/>
        </p:nvSpPr>
        <p:spPr>
          <a:xfrm>
            <a:off x="8460432" y="1052736"/>
            <a:ext cx="504056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briola" pitchFamily="82" charset="0"/>
              </a:rPr>
              <a:t>Помоги Деду Морозу украсить </a:t>
            </a:r>
            <a:r>
              <a:rPr lang="ru-RU" b="1" dirty="0" smtClean="0">
                <a:latin typeface="Gabriola" pitchFamily="82" charset="0"/>
              </a:rPr>
              <a:t>ёлочку</a:t>
            </a:r>
            <a:br>
              <a:rPr lang="ru-RU" b="1" dirty="0" smtClean="0">
                <a:latin typeface="Gabriola" pitchFamily="82" charset="0"/>
              </a:rPr>
            </a:br>
            <a:r>
              <a:rPr lang="ru-RU" dirty="0" smtClean="0"/>
              <a:t> </a:t>
            </a:r>
            <a:r>
              <a:rPr lang="ru-RU" sz="2700" dirty="0" smtClean="0"/>
              <a:t>О чём думает Дед Мороз??? Нажми на его мысли)))</a:t>
            </a:r>
            <a:endParaRPr lang="ru-RU" sz="27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C 0.2915 0.06319 0.58316 0.12662 0.7 0.15208 " pathEditMode="relative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C -0.08334 -0.0912 -0.16667 -0.1824 -0.2 -0.21875 " pathEditMode="relative" ptsTypes="aA">
                                      <p:cBhvr>
                                        <p:cTn id="41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Группа 151"/>
          <p:cNvGrpSpPr/>
          <p:nvPr/>
        </p:nvGrpSpPr>
        <p:grpSpPr>
          <a:xfrm>
            <a:off x="4139952" y="2060848"/>
            <a:ext cx="1872208" cy="1368152"/>
            <a:chOff x="4139952" y="2060848"/>
            <a:chExt cx="1872208" cy="1368152"/>
          </a:xfrm>
        </p:grpSpPr>
        <p:sp>
          <p:nvSpPr>
            <p:cNvPr id="153" name="Выноска-облако 152"/>
            <p:cNvSpPr/>
            <p:nvPr/>
          </p:nvSpPr>
          <p:spPr>
            <a:xfrm>
              <a:off x="4139952" y="2060848"/>
              <a:ext cx="1872208" cy="1368152"/>
            </a:xfrm>
            <a:prstGeom prst="cloudCallout">
              <a:avLst>
                <a:gd name="adj1" fmla="val 56407"/>
                <a:gd name="adj2" fmla="val 469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Управляющая кнопка: далее 153">
              <a:hlinkClick r:id="" action="ppaction://hlinkshowjump?jump=lastslideviewed" highlightClick="1"/>
            </p:cNvPr>
            <p:cNvSpPr/>
            <p:nvPr/>
          </p:nvSpPr>
          <p:spPr>
            <a:xfrm>
              <a:off x="4860032" y="2420888"/>
              <a:ext cx="504056" cy="576064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55" name="Содержимое 3" descr="елочка.jpg"/>
          <p:cNvPicPr>
            <a:picLocks noChangeAspect="1"/>
          </p:cNvPicPr>
          <p:nvPr/>
        </p:nvPicPr>
        <p:blipFill>
          <a:blip r:embed="rId2" cstate="print"/>
          <a:srcRect l="26275" r="25951"/>
          <a:stretch>
            <a:fillRect/>
          </a:stretch>
        </p:blipFill>
        <p:spPr>
          <a:xfrm>
            <a:off x="323528" y="974248"/>
            <a:ext cx="3744416" cy="5883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" name="Группа 54"/>
          <p:cNvGrpSpPr/>
          <p:nvPr/>
        </p:nvGrpSpPr>
        <p:grpSpPr>
          <a:xfrm>
            <a:off x="-2052736" y="-243408"/>
            <a:ext cx="1847850" cy="1219200"/>
            <a:chOff x="467544" y="836712"/>
            <a:chExt cx="1847850" cy="1219200"/>
          </a:xfrm>
        </p:grpSpPr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467544" y="836712"/>
              <a:ext cx="1847850" cy="1219200"/>
            </a:xfrm>
            <a:prstGeom prst="cloudCallout">
              <a:avLst>
                <a:gd name="adj1" fmla="val 49037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58" name="Picture 3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3608" y="1124744"/>
              <a:ext cx="581025" cy="619125"/>
            </a:xfrm>
            <a:prstGeom prst="rect">
              <a:avLst/>
            </a:prstGeom>
            <a:noFill/>
          </p:spPr>
        </p:pic>
      </p:grp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Заголовок 1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15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8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0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9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0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5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7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8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0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1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2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6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8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0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2" name="Группа 85"/>
          <p:cNvGrpSpPr/>
          <p:nvPr/>
        </p:nvGrpSpPr>
        <p:grpSpPr>
          <a:xfrm>
            <a:off x="1115616" y="2924944"/>
            <a:ext cx="1080120" cy="1224136"/>
            <a:chOff x="4067944" y="4725144"/>
            <a:chExt cx="1080120" cy="1224136"/>
          </a:xfrm>
        </p:grpSpPr>
        <p:pic>
          <p:nvPicPr>
            <p:cNvPr id="193" name="Рисунок 19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794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4" name="Picture 6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5013176"/>
              <a:ext cx="333375" cy="742950"/>
            </a:xfrm>
            <a:prstGeom prst="rect">
              <a:avLst/>
            </a:prstGeom>
            <a:noFill/>
          </p:spPr>
        </p:pic>
      </p:grpSp>
      <p:sp>
        <p:nvSpPr>
          <p:cNvPr id="195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7" name="Группа 196"/>
          <p:cNvGrpSpPr/>
          <p:nvPr/>
        </p:nvGrpSpPr>
        <p:grpSpPr>
          <a:xfrm>
            <a:off x="1907704" y="1988840"/>
            <a:ext cx="1080120" cy="1224136"/>
            <a:chOff x="5796136" y="5633864"/>
            <a:chExt cx="1080120" cy="1224136"/>
          </a:xfrm>
        </p:grpSpPr>
        <p:pic>
          <p:nvPicPr>
            <p:cNvPr id="198" name="Рисунок 197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6136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9" name="Picture 2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5949280"/>
              <a:ext cx="216024" cy="696491"/>
            </a:xfrm>
            <a:prstGeom prst="rect">
              <a:avLst/>
            </a:prstGeom>
            <a:noFill/>
          </p:spPr>
        </p:pic>
      </p:grpSp>
      <p:grpSp>
        <p:nvGrpSpPr>
          <p:cNvPr id="203" name="Группа 202"/>
          <p:cNvGrpSpPr/>
          <p:nvPr/>
        </p:nvGrpSpPr>
        <p:grpSpPr>
          <a:xfrm>
            <a:off x="8063880" y="5633864"/>
            <a:ext cx="1080120" cy="1224136"/>
            <a:chOff x="5148064" y="4725144"/>
            <a:chExt cx="1080120" cy="1224136"/>
          </a:xfrm>
        </p:grpSpPr>
        <p:pic>
          <p:nvPicPr>
            <p:cNvPr id="204" name="Рисунок 203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806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05" name="Picture 5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5013176"/>
              <a:ext cx="333375" cy="742950"/>
            </a:xfrm>
            <a:prstGeom prst="rect">
              <a:avLst/>
            </a:prstGeom>
            <a:noFill/>
          </p:spPr>
        </p:pic>
      </p:grpSp>
      <p:grpSp>
        <p:nvGrpSpPr>
          <p:cNvPr id="206" name="Группа 205"/>
          <p:cNvGrpSpPr/>
          <p:nvPr/>
        </p:nvGrpSpPr>
        <p:grpSpPr>
          <a:xfrm>
            <a:off x="7740352" y="4653136"/>
            <a:ext cx="1080120" cy="1224136"/>
            <a:chOff x="6300192" y="4725144"/>
            <a:chExt cx="1080120" cy="1224136"/>
          </a:xfrm>
        </p:grpSpPr>
        <p:pic>
          <p:nvPicPr>
            <p:cNvPr id="207" name="Рисунок 206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019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08" name="Picture 5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5013176"/>
              <a:ext cx="243458" cy="742950"/>
            </a:xfrm>
            <a:prstGeom prst="rect">
              <a:avLst/>
            </a:prstGeom>
            <a:noFill/>
          </p:spPr>
        </p:pic>
      </p:grpSp>
      <p:grpSp>
        <p:nvGrpSpPr>
          <p:cNvPr id="209" name="Группа 208"/>
          <p:cNvGrpSpPr/>
          <p:nvPr/>
        </p:nvGrpSpPr>
        <p:grpSpPr>
          <a:xfrm>
            <a:off x="2267744" y="3429000"/>
            <a:ext cx="1080120" cy="1224136"/>
            <a:chOff x="7380312" y="4725144"/>
            <a:chExt cx="1080120" cy="1224136"/>
          </a:xfrm>
        </p:grpSpPr>
        <p:pic>
          <p:nvPicPr>
            <p:cNvPr id="210" name="Рисунок 209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11" name="TextBox 210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</a:t>
              </a:r>
              <a:endParaRPr lang="ru-RU" sz="2400" dirty="0"/>
            </a:p>
          </p:txBody>
        </p:sp>
      </p:grpSp>
      <p:grpSp>
        <p:nvGrpSpPr>
          <p:cNvPr id="212" name="Группа 211"/>
          <p:cNvGrpSpPr/>
          <p:nvPr/>
        </p:nvGrpSpPr>
        <p:grpSpPr>
          <a:xfrm>
            <a:off x="5220072" y="4653136"/>
            <a:ext cx="1080120" cy="1224136"/>
            <a:chOff x="7380312" y="4725144"/>
            <a:chExt cx="1080120" cy="1224136"/>
          </a:xfrm>
        </p:grpSpPr>
        <p:pic>
          <p:nvPicPr>
            <p:cNvPr id="213" name="Рисунок 21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14" name="TextBox 213"/>
            <p:cNvSpPr txBox="1"/>
            <p:nvPr/>
          </p:nvSpPr>
          <p:spPr>
            <a:xfrm>
              <a:off x="7632848" y="5085184"/>
              <a:ext cx="611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3/8</a:t>
              </a:r>
              <a:endParaRPr lang="ru-RU" sz="2400" dirty="0"/>
            </a:p>
          </p:txBody>
        </p:sp>
      </p:grpSp>
      <p:grpSp>
        <p:nvGrpSpPr>
          <p:cNvPr id="215" name="Группа 214"/>
          <p:cNvGrpSpPr/>
          <p:nvPr/>
        </p:nvGrpSpPr>
        <p:grpSpPr>
          <a:xfrm>
            <a:off x="6948264" y="5633864"/>
            <a:ext cx="1080120" cy="1224136"/>
            <a:chOff x="6948264" y="5633864"/>
            <a:chExt cx="1080120" cy="1224136"/>
          </a:xfrm>
        </p:grpSpPr>
        <p:pic>
          <p:nvPicPr>
            <p:cNvPr id="216" name="Рисунок 215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264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17" name="Picture 40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6021288"/>
              <a:ext cx="257175" cy="571500"/>
            </a:xfrm>
            <a:prstGeom prst="rect">
              <a:avLst/>
            </a:prstGeom>
            <a:noFill/>
          </p:spPr>
        </p:pic>
      </p:grpSp>
      <p:grpSp>
        <p:nvGrpSpPr>
          <p:cNvPr id="218" name="Группа 217"/>
          <p:cNvGrpSpPr/>
          <p:nvPr/>
        </p:nvGrpSpPr>
        <p:grpSpPr>
          <a:xfrm>
            <a:off x="5796136" y="5633864"/>
            <a:ext cx="1080120" cy="1224136"/>
            <a:chOff x="8063880" y="5633864"/>
            <a:chExt cx="1080120" cy="1224136"/>
          </a:xfrm>
        </p:grpSpPr>
        <p:grpSp>
          <p:nvGrpSpPr>
            <p:cNvPr id="219" name="Группа 71"/>
            <p:cNvGrpSpPr/>
            <p:nvPr/>
          </p:nvGrpSpPr>
          <p:grpSpPr>
            <a:xfrm>
              <a:off x="8063880" y="5633864"/>
              <a:ext cx="1080120" cy="1224136"/>
              <a:chOff x="7380312" y="4725144"/>
              <a:chExt cx="1080120" cy="1224136"/>
            </a:xfrm>
          </p:grpSpPr>
          <p:pic>
            <p:nvPicPr>
              <p:cNvPr id="221" name="Рисунок 220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380312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22" name="TextBox 221"/>
              <p:cNvSpPr txBox="1"/>
              <p:nvPr/>
            </p:nvSpPr>
            <p:spPr>
              <a:xfrm>
                <a:off x="7740352" y="51571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dirty="0"/>
              </a:p>
            </p:txBody>
          </p:sp>
        </p:grpSp>
        <p:pic>
          <p:nvPicPr>
            <p:cNvPr id="220" name="Picture 1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60432" y="6021288"/>
              <a:ext cx="257175" cy="552450"/>
            </a:xfrm>
            <a:prstGeom prst="rect">
              <a:avLst/>
            </a:prstGeom>
            <a:noFill/>
          </p:spPr>
        </p:pic>
      </p:grpSp>
      <p:grpSp>
        <p:nvGrpSpPr>
          <p:cNvPr id="223" name="Группа 222"/>
          <p:cNvGrpSpPr/>
          <p:nvPr/>
        </p:nvGrpSpPr>
        <p:grpSpPr>
          <a:xfrm>
            <a:off x="4644008" y="5633864"/>
            <a:ext cx="1080120" cy="1224136"/>
            <a:chOff x="7380312" y="4725144"/>
            <a:chExt cx="1080120" cy="1224136"/>
          </a:xfrm>
        </p:grpSpPr>
        <p:pic>
          <p:nvPicPr>
            <p:cNvPr id="224" name="Рисунок 223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25" name="TextBox 224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5</a:t>
              </a:r>
              <a:endParaRPr lang="ru-RU" sz="2400" dirty="0"/>
            </a:p>
          </p:txBody>
        </p:sp>
      </p:grpSp>
      <p:sp>
        <p:nvSpPr>
          <p:cNvPr id="226" name="Управляющая кнопка: домой 225">
            <a:hlinkClick r:id="" action="ppaction://hlinkshowjump?jump=firstslide" highlightClick="1"/>
          </p:cNvPr>
          <p:cNvSpPr/>
          <p:nvPr/>
        </p:nvSpPr>
        <p:spPr>
          <a:xfrm>
            <a:off x="8388424" y="260648"/>
            <a:ext cx="576064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Управляющая кнопка: в конец 226">
            <a:hlinkClick r:id="" action="ppaction://hlinkshowjump?jump=nextslide" highlightClick="1"/>
          </p:cNvPr>
          <p:cNvSpPr/>
          <p:nvPr/>
        </p:nvSpPr>
        <p:spPr>
          <a:xfrm>
            <a:off x="8460432" y="1052736"/>
            <a:ext cx="504056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briola" pitchFamily="82" charset="0"/>
              </a:rPr>
              <a:t>Помоги Деду Морозу украсить </a:t>
            </a:r>
            <a:r>
              <a:rPr lang="ru-RU" b="1" dirty="0" smtClean="0">
                <a:latin typeface="Gabriola" pitchFamily="82" charset="0"/>
              </a:rPr>
              <a:t>ёлочку</a:t>
            </a:r>
            <a:br>
              <a:rPr lang="ru-RU" b="1" dirty="0" smtClean="0">
                <a:latin typeface="Gabriola" pitchFamily="82" charset="0"/>
              </a:rPr>
            </a:br>
            <a:r>
              <a:rPr lang="ru-RU" dirty="0" smtClean="0"/>
              <a:t> </a:t>
            </a:r>
            <a:r>
              <a:rPr lang="ru-RU" sz="2700" dirty="0" smtClean="0"/>
              <a:t>О чём думает Дед Мороз??? Нажми на его мысли)))</a:t>
            </a:r>
            <a:endParaRPr lang="ru-RU" sz="27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28907 0.14676 0.57813 0.29352 0.69376 0.35208 " pathEditMode="relative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8 0.02963 C -0.31737 -0.0199 -0.62796 -0.06944 -0.75209 -0.0891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Группа 185"/>
          <p:cNvGrpSpPr/>
          <p:nvPr/>
        </p:nvGrpSpPr>
        <p:grpSpPr>
          <a:xfrm>
            <a:off x="4139952" y="2060848"/>
            <a:ext cx="1872208" cy="1368152"/>
            <a:chOff x="4139952" y="2060848"/>
            <a:chExt cx="1872208" cy="1368152"/>
          </a:xfrm>
        </p:grpSpPr>
        <p:sp>
          <p:nvSpPr>
            <p:cNvPr id="187" name="Выноска-облако 186"/>
            <p:cNvSpPr/>
            <p:nvPr/>
          </p:nvSpPr>
          <p:spPr>
            <a:xfrm>
              <a:off x="4139952" y="2060848"/>
              <a:ext cx="1872208" cy="1368152"/>
            </a:xfrm>
            <a:prstGeom prst="cloudCallout">
              <a:avLst>
                <a:gd name="adj1" fmla="val 56407"/>
                <a:gd name="adj2" fmla="val 469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Управляющая кнопка: далее 187">
              <a:hlinkClick r:id="" action="ppaction://hlinkshowjump?jump=lastslideviewed" highlightClick="1"/>
            </p:cNvPr>
            <p:cNvSpPr/>
            <p:nvPr/>
          </p:nvSpPr>
          <p:spPr>
            <a:xfrm>
              <a:off x="4860032" y="2420888"/>
              <a:ext cx="504056" cy="576064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5" name="Группа 66"/>
          <p:cNvGrpSpPr/>
          <p:nvPr/>
        </p:nvGrpSpPr>
        <p:grpSpPr>
          <a:xfrm>
            <a:off x="9324528" y="0"/>
            <a:ext cx="1847850" cy="1219200"/>
            <a:chOff x="2123728" y="0"/>
            <a:chExt cx="1847850" cy="1219200"/>
          </a:xfrm>
        </p:grpSpPr>
        <p:sp>
          <p:nvSpPr>
            <p:cNvPr id="1060" name="AutoShape 36"/>
            <p:cNvSpPr>
              <a:spLocks noChangeArrowheads="1"/>
            </p:cNvSpPr>
            <p:nvPr/>
          </p:nvSpPr>
          <p:spPr bwMode="auto">
            <a:xfrm>
              <a:off x="2123728" y="0"/>
              <a:ext cx="1847850" cy="1219200"/>
            </a:xfrm>
            <a:prstGeom prst="cloudCallout">
              <a:avLst>
                <a:gd name="adj1" fmla="val 49037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27784" y="260648"/>
              <a:ext cx="866775" cy="619125"/>
            </a:xfrm>
            <a:prstGeom prst="rect">
              <a:avLst/>
            </a:prstGeom>
            <a:noFill/>
          </p:spPr>
        </p:pic>
      </p:grp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9" name="Содержимое 3" descr="елочка.jpg"/>
          <p:cNvPicPr>
            <a:picLocks noChangeAspect="1"/>
          </p:cNvPicPr>
          <p:nvPr/>
        </p:nvPicPr>
        <p:blipFill>
          <a:blip r:embed="rId3" cstate="print"/>
          <a:srcRect l="26275" r="25951"/>
          <a:stretch>
            <a:fillRect/>
          </a:stretch>
        </p:blipFill>
        <p:spPr>
          <a:xfrm>
            <a:off x="323528" y="974248"/>
            <a:ext cx="3744416" cy="5883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1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3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7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9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1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2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3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1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3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4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7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9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1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3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8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0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4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8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9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0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2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7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8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9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1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3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5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7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9" name="Группа 85"/>
          <p:cNvGrpSpPr/>
          <p:nvPr/>
        </p:nvGrpSpPr>
        <p:grpSpPr>
          <a:xfrm>
            <a:off x="1115616" y="2924944"/>
            <a:ext cx="1080120" cy="1224136"/>
            <a:chOff x="4067944" y="4725144"/>
            <a:chExt cx="1080120" cy="1224136"/>
          </a:xfrm>
        </p:grpSpPr>
        <p:pic>
          <p:nvPicPr>
            <p:cNvPr id="260" name="Рисунок 259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794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61" name="Picture 6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5013176"/>
              <a:ext cx="333375" cy="742950"/>
            </a:xfrm>
            <a:prstGeom prst="rect">
              <a:avLst/>
            </a:prstGeom>
            <a:noFill/>
          </p:spPr>
        </p:pic>
      </p:grpSp>
      <p:sp>
        <p:nvSpPr>
          <p:cNvPr id="262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64" name="Группа 263"/>
          <p:cNvGrpSpPr/>
          <p:nvPr/>
        </p:nvGrpSpPr>
        <p:grpSpPr>
          <a:xfrm>
            <a:off x="1907704" y="1988840"/>
            <a:ext cx="1080120" cy="1224136"/>
            <a:chOff x="5796136" y="5633864"/>
            <a:chExt cx="1080120" cy="1224136"/>
          </a:xfrm>
        </p:grpSpPr>
        <p:pic>
          <p:nvPicPr>
            <p:cNvPr id="265" name="Рисунок 264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6136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66" name="Picture 2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5949280"/>
              <a:ext cx="216024" cy="696491"/>
            </a:xfrm>
            <a:prstGeom prst="rect">
              <a:avLst/>
            </a:prstGeom>
            <a:noFill/>
          </p:spPr>
        </p:pic>
      </p:grpSp>
      <p:grpSp>
        <p:nvGrpSpPr>
          <p:cNvPr id="270" name="Группа 269"/>
          <p:cNvGrpSpPr/>
          <p:nvPr/>
        </p:nvGrpSpPr>
        <p:grpSpPr>
          <a:xfrm>
            <a:off x="8063880" y="5633864"/>
            <a:ext cx="1080120" cy="1224136"/>
            <a:chOff x="5148064" y="4725144"/>
            <a:chExt cx="1080120" cy="1224136"/>
          </a:xfrm>
        </p:grpSpPr>
        <p:pic>
          <p:nvPicPr>
            <p:cNvPr id="271" name="Рисунок 270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806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72" name="Picture 5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5013176"/>
              <a:ext cx="333375" cy="742950"/>
            </a:xfrm>
            <a:prstGeom prst="rect">
              <a:avLst/>
            </a:prstGeom>
            <a:noFill/>
          </p:spPr>
        </p:pic>
      </p:grpSp>
      <p:grpSp>
        <p:nvGrpSpPr>
          <p:cNvPr id="273" name="Группа 272"/>
          <p:cNvGrpSpPr/>
          <p:nvPr/>
        </p:nvGrpSpPr>
        <p:grpSpPr>
          <a:xfrm>
            <a:off x="1043608" y="4293096"/>
            <a:ext cx="1080120" cy="1224136"/>
            <a:chOff x="6300192" y="4725144"/>
            <a:chExt cx="1080120" cy="1224136"/>
          </a:xfrm>
        </p:grpSpPr>
        <p:pic>
          <p:nvPicPr>
            <p:cNvPr id="274" name="Рисунок 273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019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75" name="Picture 5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5013176"/>
              <a:ext cx="243458" cy="742950"/>
            </a:xfrm>
            <a:prstGeom prst="rect">
              <a:avLst/>
            </a:prstGeom>
            <a:noFill/>
          </p:spPr>
        </p:pic>
      </p:grpSp>
      <p:grpSp>
        <p:nvGrpSpPr>
          <p:cNvPr id="276" name="Группа 275"/>
          <p:cNvGrpSpPr/>
          <p:nvPr/>
        </p:nvGrpSpPr>
        <p:grpSpPr>
          <a:xfrm>
            <a:off x="2267744" y="3429000"/>
            <a:ext cx="1080120" cy="1224136"/>
            <a:chOff x="7380312" y="4725144"/>
            <a:chExt cx="1080120" cy="1224136"/>
          </a:xfrm>
        </p:grpSpPr>
        <p:pic>
          <p:nvPicPr>
            <p:cNvPr id="277" name="Рисунок 276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78" name="TextBox 277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</a:t>
              </a:r>
              <a:endParaRPr lang="ru-RU" sz="2400" dirty="0"/>
            </a:p>
          </p:txBody>
        </p:sp>
      </p:grpSp>
      <p:grpSp>
        <p:nvGrpSpPr>
          <p:cNvPr id="279" name="Группа 278"/>
          <p:cNvGrpSpPr/>
          <p:nvPr/>
        </p:nvGrpSpPr>
        <p:grpSpPr>
          <a:xfrm>
            <a:off x="5220072" y="4653136"/>
            <a:ext cx="1080120" cy="1224136"/>
            <a:chOff x="7380312" y="4725144"/>
            <a:chExt cx="1080120" cy="1224136"/>
          </a:xfrm>
        </p:grpSpPr>
        <p:pic>
          <p:nvPicPr>
            <p:cNvPr id="280" name="Рисунок 279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81" name="TextBox 280"/>
            <p:cNvSpPr txBox="1"/>
            <p:nvPr/>
          </p:nvSpPr>
          <p:spPr>
            <a:xfrm>
              <a:off x="7632848" y="5085184"/>
              <a:ext cx="611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3/8</a:t>
              </a:r>
              <a:endParaRPr lang="ru-RU" sz="2400" dirty="0"/>
            </a:p>
          </p:txBody>
        </p:sp>
      </p:grpSp>
      <p:grpSp>
        <p:nvGrpSpPr>
          <p:cNvPr id="282" name="Группа 281"/>
          <p:cNvGrpSpPr/>
          <p:nvPr/>
        </p:nvGrpSpPr>
        <p:grpSpPr>
          <a:xfrm>
            <a:off x="6948264" y="5633864"/>
            <a:ext cx="1080120" cy="1224136"/>
            <a:chOff x="6948264" y="5633864"/>
            <a:chExt cx="1080120" cy="1224136"/>
          </a:xfrm>
        </p:grpSpPr>
        <p:pic>
          <p:nvPicPr>
            <p:cNvPr id="283" name="Рисунок 28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264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4" name="Picture 40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6021288"/>
              <a:ext cx="257175" cy="571500"/>
            </a:xfrm>
            <a:prstGeom prst="rect">
              <a:avLst/>
            </a:prstGeom>
            <a:noFill/>
          </p:spPr>
        </p:pic>
      </p:grpSp>
      <p:grpSp>
        <p:nvGrpSpPr>
          <p:cNvPr id="285" name="Группа 284"/>
          <p:cNvGrpSpPr/>
          <p:nvPr/>
        </p:nvGrpSpPr>
        <p:grpSpPr>
          <a:xfrm>
            <a:off x="5796136" y="5633864"/>
            <a:ext cx="1080120" cy="1224136"/>
            <a:chOff x="8063880" y="5633864"/>
            <a:chExt cx="1080120" cy="1224136"/>
          </a:xfrm>
        </p:grpSpPr>
        <p:grpSp>
          <p:nvGrpSpPr>
            <p:cNvPr id="286" name="Группа 71"/>
            <p:cNvGrpSpPr/>
            <p:nvPr/>
          </p:nvGrpSpPr>
          <p:grpSpPr>
            <a:xfrm>
              <a:off x="8063880" y="5633864"/>
              <a:ext cx="1080120" cy="1224136"/>
              <a:chOff x="7380312" y="4725144"/>
              <a:chExt cx="1080120" cy="1224136"/>
            </a:xfrm>
          </p:grpSpPr>
          <p:pic>
            <p:nvPicPr>
              <p:cNvPr id="288" name="Рисунок 287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380312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89" name="TextBox 288"/>
              <p:cNvSpPr txBox="1"/>
              <p:nvPr/>
            </p:nvSpPr>
            <p:spPr>
              <a:xfrm>
                <a:off x="7740352" y="51571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dirty="0"/>
              </a:p>
            </p:txBody>
          </p:sp>
        </p:grpSp>
        <p:pic>
          <p:nvPicPr>
            <p:cNvPr id="287" name="Picture 1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60432" y="6021288"/>
              <a:ext cx="257175" cy="552450"/>
            </a:xfrm>
            <a:prstGeom prst="rect">
              <a:avLst/>
            </a:prstGeom>
            <a:noFill/>
          </p:spPr>
        </p:pic>
      </p:grpSp>
      <p:grpSp>
        <p:nvGrpSpPr>
          <p:cNvPr id="290" name="Группа 289"/>
          <p:cNvGrpSpPr/>
          <p:nvPr/>
        </p:nvGrpSpPr>
        <p:grpSpPr>
          <a:xfrm>
            <a:off x="4644008" y="5633864"/>
            <a:ext cx="1080120" cy="1224136"/>
            <a:chOff x="7380312" y="4725144"/>
            <a:chExt cx="1080120" cy="1224136"/>
          </a:xfrm>
        </p:grpSpPr>
        <p:pic>
          <p:nvPicPr>
            <p:cNvPr id="291" name="Рисунок 290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92" name="TextBox 291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5</a:t>
              </a:r>
              <a:endParaRPr lang="ru-RU" sz="2400" dirty="0"/>
            </a:p>
          </p:txBody>
        </p:sp>
      </p:grpSp>
      <p:sp>
        <p:nvSpPr>
          <p:cNvPr id="293" name="Управляющая кнопка: домой 292">
            <a:hlinkClick r:id="" action="ppaction://hlinkshowjump?jump=firstslide" highlightClick="1"/>
          </p:cNvPr>
          <p:cNvSpPr/>
          <p:nvPr/>
        </p:nvSpPr>
        <p:spPr>
          <a:xfrm>
            <a:off x="8388424" y="260648"/>
            <a:ext cx="576064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Управляющая кнопка: в конец 293">
            <a:hlinkClick r:id="" action="ppaction://hlinkshowjump?jump=nextslide" highlightClick="1"/>
          </p:cNvPr>
          <p:cNvSpPr/>
          <p:nvPr/>
        </p:nvSpPr>
        <p:spPr>
          <a:xfrm>
            <a:off x="8460432" y="1052736"/>
            <a:ext cx="504056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briola" pitchFamily="82" charset="0"/>
              </a:rPr>
              <a:t>Помоги Деду Морозу украсить </a:t>
            </a:r>
            <a:r>
              <a:rPr lang="ru-RU" b="1" dirty="0" smtClean="0">
                <a:latin typeface="Gabriola" pitchFamily="82" charset="0"/>
              </a:rPr>
              <a:t>ёлочку</a:t>
            </a:r>
            <a:br>
              <a:rPr lang="ru-RU" b="1" dirty="0" smtClean="0">
                <a:latin typeface="Gabriola" pitchFamily="82" charset="0"/>
              </a:rPr>
            </a:br>
            <a:r>
              <a:rPr lang="ru-RU" dirty="0" smtClean="0"/>
              <a:t> </a:t>
            </a:r>
            <a:r>
              <a:rPr lang="ru-RU" sz="2700" dirty="0" smtClean="0"/>
              <a:t>О чём думает Дед Мороз??? Нажми на его мысли)))</a:t>
            </a:r>
            <a:endParaRPr lang="ru-RU" sz="27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C -0.24218 0.12639 -0.48437 0.25348 -0.58125 0.30417 " pathEditMode="relative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5 -0.00255 C -0.17847 -0.07199 -0.39132 -0.14144 -0.47639 -0.1692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Группа 75"/>
          <p:cNvGrpSpPr/>
          <p:nvPr/>
        </p:nvGrpSpPr>
        <p:grpSpPr>
          <a:xfrm>
            <a:off x="4139952" y="2060848"/>
            <a:ext cx="1872208" cy="1368152"/>
            <a:chOff x="4139952" y="2060848"/>
            <a:chExt cx="1872208" cy="1368152"/>
          </a:xfrm>
        </p:grpSpPr>
        <p:sp>
          <p:nvSpPr>
            <p:cNvPr id="77" name="Выноска-облако 76"/>
            <p:cNvSpPr/>
            <p:nvPr/>
          </p:nvSpPr>
          <p:spPr>
            <a:xfrm>
              <a:off x="4139952" y="2060848"/>
              <a:ext cx="1872208" cy="1368152"/>
            </a:xfrm>
            <a:prstGeom prst="cloudCallout">
              <a:avLst>
                <a:gd name="adj1" fmla="val 56407"/>
                <a:gd name="adj2" fmla="val 469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Управляющая кнопка: далее 77">
              <a:hlinkClick r:id="" action="ppaction://hlinkshowjump?jump=lastslideviewed" highlightClick="1"/>
            </p:cNvPr>
            <p:cNvSpPr/>
            <p:nvPr/>
          </p:nvSpPr>
          <p:spPr>
            <a:xfrm>
              <a:off x="4860032" y="2420888"/>
              <a:ext cx="504056" cy="576064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" name="Группа 70"/>
          <p:cNvGrpSpPr/>
          <p:nvPr/>
        </p:nvGrpSpPr>
        <p:grpSpPr>
          <a:xfrm>
            <a:off x="9396536" y="1556792"/>
            <a:ext cx="1847850" cy="1219200"/>
            <a:chOff x="2267744" y="1556792"/>
            <a:chExt cx="1847850" cy="1219200"/>
          </a:xfrm>
        </p:grpSpPr>
        <p:sp>
          <p:nvSpPr>
            <p:cNvPr id="1065" name="AutoShape 41"/>
            <p:cNvSpPr>
              <a:spLocks noChangeArrowheads="1"/>
            </p:cNvSpPr>
            <p:nvPr/>
          </p:nvSpPr>
          <p:spPr bwMode="auto">
            <a:xfrm>
              <a:off x="2267744" y="1556792"/>
              <a:ext cx="1847850" cy="1219200"/>
            </a:xfrm>
            <a:prstGeom prst="cloudCallout">
              <a:avLst>
                <a:gd name="adj1" fmla="val 49037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72" name="Picture 4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70990" y="1844824"/>
              <a:ext cx="967586" cy="691133"/>
            </a:xfrm>
            <a:prstGeom prst="rect">
              <a:avLst/>
            </a:prstGeom>
            <a:noFill/>
          </p:spPr>
        </p:pic>
      </p:grp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1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0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" name="Содержимое 3" descr="елочка.jpg"/>
          <p:cNvPicPr>
            <a:picLocks noChangeAspect="1"/>
          </p:cNvPicPr>
          <p:nvPr/>
        </p:nvPicPr>
        <p:blipFill>
          <a:blip r:embed="rId3" cstate="print"/>
          <a:srcRect l="26275" r="25951"/>
          <a:stretch>
            <a:fillRect/>
          </a:stretch>
        </p:blipFill>
        <p:spPr>
          <a:xfrm>
            <a:off x="323528" y="974248"/>
            <a:ext cx="3744416" cy="5883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9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4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5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7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1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4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6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7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8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2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4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6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8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Заголовок 1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15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1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7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8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1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2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5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7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8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0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1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2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6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8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0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2" name="Группа 85"/>
          <p:cNvGrpSpPr/>
          <p:nvPr/>
        </p:nvGrpSpPr>
        <p:grpSpPr>
          <a:xfrm>
            <a:off x="1115616" y="2924944"/>
            <a:ext cx="1080120" cy="1224136"/>
            <a:chOff x="4067944" y="4725144"/>
            <a:chExt cx="1080120" cy="1224136"/>
          </a:xfrm>
        </p:grpSpPr>
        <p:pic>
          <p:nvPicPr>
            <p:cNvPr id="183" name="Рисунок 18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794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84" name="Picture 6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5013176"/>
              <a:ext cx="333375" cy="742950"/>
            </a:xfrm>
            <a:prstGeom prst="rect">
              <a:avLst/>
            </a:prstGeom>
            <a:noFill/>
          </p:spPr>
        </p:pic>
      </p:grpSp>
      <p:sp>
        <p:nvSpPr>
          <p:cNvPr id="185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87" name="Группа 186"/>
          <p:cNvGrpSpPr/>
          <p:nvPr/>
        </p:nvGrpSpPr>
        <p:grpSpPr>
          <a:xfrm>
            <a:off x="1907704" y="1988840"/>
            <a:ext cx="1080120" cy="1224136"/>
            <a:chOff x="5796136" y="5633864"/>
            <a:chExt cx="1080120" cy="1224136"/>
          </a:xfrm>
        </p:grpSpPr>
        <p:pic>
          <p:nvPicPr>
            <p:cNvPr id="188" name="Рисунок 187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6136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89" name="Picture 2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5949280"/>
              <a:ext cx="216024" cy="696491"/>
            </a:xfrm>
            <a:prstGeom prst="rect">
              <a:avLst/>
            </a:prstGeom>
            <a:noFill/>
          </p:spPr>
        </p:pic>
      </p:grpSp>
      <p:grpSp>
        <p:nvGrpSpPr>
          <p:cNvPr id="193" name="Группа 192"/>
          <p:cNvGrpSpPr/>
          <p:nvPr/>
        </p:nvGrpSpPr>
        <p:grpSpPr>
          <a:xfrm>
            <a:off x="8063880" y="5633864"/>
            <a:ext cx="1080120" cy="1224136"/>
            <a:chOff x="5148064" y="4725144"/>
            <a:chExt cx="1080120" cy="1224136"/>
          </a:xfrm>
        </p:grpSpPr>
        <p:pic>
          <p:nvPicPr>
            <p:cNvPr id="194" name="Рисунок 193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8064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5" name="Picture 5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5013176"/>
              <a:ext cx="333375" cy="742950"/>
            </a:xfrm>
            <a:prstGeom prst="rect">
              <a:avLst/>
            </a:prstGeom>
            <a:noFill/>
          </p:spPr>
        </p:pic>
      </p:grpSp>
      <p:grpSp>
        <p:nvGrpSpPr>
          <p:cNvPr id="196" name="Группа 195"/>
          <p:cNvGrpSpPr/>
          <p:nvPr/>
        </p:nvGrpSpPr>
        <p:grpSpPr>
          <a:xfrm>
            <a:off x="1043608" y="4293096"/>
            <a:ext cx="1080120" cy="1224136"/>
            <a:chOff x="6300192" y="4725144"/>
            <a:chExt cx="1080120" cy="1224136"/>
          </a:xfrm>
        </p:grpSpPr>
        <p:pic>
          <p:nvPicPr>
            <p:cNvPr id="197" name="Рисунок 196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019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8" name="Picture 5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5013176"/>
              <a:ext cx="243458" cy="742950"/>
            </a:xfrm>
            <a:prstGeom prst="rect">
              <a:avLst/>
            </a:prstGeom>
            <a:noFill/>
          </p:spPr>
        </p:pic>
      </p:grpSp>
      <p:grpSp>
        <p:nvGrpSpPr>
          <p:cNvPr id="199" name="Группа 198"/>
          <p:cNvGrpSpPr/>
          <p:nvPr/>
        </p:nvGrpSpPr>
        <p:grpSpPr>
          <a:xfrm>
            <a:off x="2267744" y="3429000"/>
            <a:ext cx="1080120" cy="1224136"/>
            <a:chOff x="7380312" y="4725144"/>
            <a:chExt cx="1080120" cy="1224136"/>
          </a:xfrm>
        </p:grpSpPr>
        <p:pic>
          <p:nvPicPr>
            <p:cNvPr id="200" name="Рисунок 199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01" name="TextBox 200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</a:t>
              </a:r>
              <a:endParaRPr lang="ru-RU" sz="2400" dirty="0"/>
            </a:p>
          </p:txBody>
        </p:sp>
      </p:grpSp>
      <p:grpSp>
        <p:nvGrpSpPr>
          <p:cNvPr id="202" name="Группа 201"/>
          <p:cNvGrpSpPr/>
          <p:nvPr/>
        </p:nvGrpSpPr>
        <p:grpSpPr>
          <a:xfrm>
            <a:off x="5220072" y="4653136"/>
            <a:ext cx="1080120" cy="1224136"/>
            <a:chOff x="7380312" y="4725144"/>
            <a:chExt cx="1080120" cy="1224136"/>
          </a:xfrm>
        </p:grpSpPr>
        <p:pic>
          <p:nvPicPr>
            <p:cNvPr id="203" name="Рисунок 20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04" name="TextBox 203"/>
            <p:cNvSpPr txBox="1"/>
            <p:nvPr/>
          </p:nvSpPr>
          <p:spPr>
            <a:xfrm>
              <a:off x="7632848" y="5085184"/>
              <a:ext cx="611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3/8</a:t>
              </a:r>
              <a:endParaRPr lang="ru-RU" sz="2400" dirty="0"/>
            </a:p>
          </p:txBody>
        </p:sp>
      </p:grpSp>
      <p:grpSp>
        <p:nvGrpSpPr>
          <p:cNvPr id="205" name="Группа 204"/>
          <p:cNvGrpSpPr/>
          <p:nvPr/>
        </p:nvGrpSpPr>
        <p:grpSpPr>
          <a:xfrm>
            <a:off x="2411760" y="4653136"/>
            <a:ext cx="1080120" cy="1224136"/>
            <a:chOff x="6948264" y="5633864"/>
            <a:chExt cx="1080120" cy="1224136"/>
          </a:xfrm>
        </p:grpSpPr>
        <p:pic>
          <p:nvPicPr>
            <p:cNvPr id="206" name="Рисунок 205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264" y="563386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07" name="Picture 40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6021288"/>
              <a:ext cx="257175" cy="571500"/>
            </a:xfrm>
            <a:prstGeom prst="rect">
              <a:avLst/>
            </a:prstGeom>
            <a:noFill/>
          </p:spPr>
        </p:pic>
      </p:grpSp>
      <p:grpSp>
        <p:nvGrpSpPr>
          <p:cNvPr id="208" name="Группа 207"/>
          <p:cNvGrpSpPr/>
          <p:nvPr/>
        </p:nvGrpSpPr>
        <p:grpSpPr>
          <a:xfrm>
            <a:off x="5796136" y="5633864"/>
            <a:ext cx="1080120" cy="1224136"/>
            <a:chOff x="8063880" y="5633864"/>
            <a:chExt cx="1080120" cy="1224136"/>
          </a:xfrm>
        </p:grpSpPr>
        <p:grpSp>
          <p:nvGrpSpPr>
            <p:cNvPr id="209" name="Группа 71"/>
            <p:cNvGrpSpPr/>
            <p:nvPr/>
          </p:nvGrpSpPr>
          <p:grpSpPr>
            <a:xfrm>
              <a:off x="8063880" y="5633864"/>
              <a:ext cx="1080120" cy="1224136"/>
              <a:chOff x="7380312" y="4725144"/>
              <a:chExt cx="1080120" cy="1224136"/>
            </a:xfrm>
          </p:grpSpPr>
          <p:pic>
            <p:nvPicPr>
              <p:cNvPr id="211" name="Рисунок 210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380312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12" name="TextBox 211"/>
              <p:cNvSpPr txBox="1"/>
              <p:nvPr/>
            </p:nvSpPr>
            <p:spPr>
              <a:xfrm>
                <a:off x="7740352" y="51571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dirty="0"/>
              </a:p>
            </p:txBody>
          </p:sp>
        </p:grpSp>
        <p:pic>
          <p:nvPicPr>
            <p:cNvPr id="210" name="Picture 1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60432" y="6021288"/>
              <a:ext cx="257175" cy="552450"/>
            </a:xfrm>
            <a:prstGeom prst="rect">
              <a:avLst/>
            </a:prstGeom>
            <a:noFill/>
          </p:spPr>
        </p:pic>
      </p:grpSp>
      <p:grpSp>
        <p:nvGrpSpPr>
          <p:cNvPr id="213" name="Группа 212"/>
          <p:cNvGrpSpPr/>
          <p:nvPr/>
        </p:nvGrpSpPr>
        <p:grpSpPr>
          <a:xfrm>
            <a:off x="4644008" y="5633864"/>
            <a:ext cx="1080120" cy="1224136"/>
            <a:chOff x="7380312" y="4725144"/>
            <a:chExt cx="1080120" cy="1224136"/>
          </a:xfrm>
        </p:grpSpPr>
        <p:pic>
          <p:nvPicPr>
            <p:cNvPr id="214" name="Рисунок 213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4725144"/>
              <a:ext cx="1080120" cy="12241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15" name="TextBox 214"/>
            <p:cNvSpPr txBox="1"/>
            <p:nvPr/>
          </p:nvSpPr>
          <p:spPr>
            <a:xfrm>
              <a:off x="7740352" y="515719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5</a:t>
              </a:r>
              <a:endParaRPr lang="ru-RU" sz="2400" dirty="0"/>
            </a:p>
          </p:txBody>
        </p:sp>
      </p:grpSp>
      <p:sp>
        <p:nvSpPr>
          <p:cNvPr id="216" name="Управляющая кнопка: домой 215">
            <a:hlinkClick r:id="" action="ppaction://hlinkshowjump?jump=firstslide" highlightClick="1"/>
          </p:cNvPr>
          <p:cNvSpPr/>
          <p:nvPr/>
        </p:nvSpPr>
        <p:spPr>
          <a:xfrm>
            <a:off x="8388424" y="260648"/>
            <a:ext cx="576064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Управляющая кнопка: в конец 216">
            <a:hlinkClick r:id="" action="ppaction://hlinkshowjump?jump=nextslide" highlightClick="1"/>
          </p:cNvPr>
          <p:cNvSpPr/>
          <p:nvPr/>
        </p:nvSpPr>
        <p:spPr>
          <a:xfrm>
            <a:off x="8460432" y="1052736"/>
            <a:ext cx="504056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briola" pitchFamily="82" charset="0"/>
              </a:rPr>
              <a:t>Помоги Деду Морозу украсить </a:t>
            </a:r>
            <a:r>
              <a:rPr lang="ru-RU" b="1" dirty="0" smtClean="0">
                <a:latin typeface="Gabriola" pitchFamily="82" charset="0"/>
              </a:rPr>
              <a:t>ёлочку</a:t>
            </a:r>
            <a:br>
              <a:rPr lang="ru-RU" b="1" dirty="0" smtClean="0">
                <a:latin typeface="Gabriola" pitchFamily="82" charset="0"/>
              </a:rPr>
            </a:br>
            <a:r>
              <a:rPr lang="ru-RU" dirty="0" smtClean="0"/>
              <a:t> </a:t>
            </a:r>
            <a:r>
              <a:rPr lang="ru-RU" sz="2700" dirty="0" smtClean="0"/>
              <a:t>О чём думает Дед Мороз??? Нажми на его мысли)))</a:t>
            </a:r>
            <a:endParaRPr lang="ru-RU" sz="27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55556E-6 C -0.23647 0.03473 -0.47275 0.06945 -0.56719 0.08334 " pathEditMode="relative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0.03611 C -0.29844 0.00741 -0.60833 -0.0213 -0.73229 -0.032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Gabriola" pitchFamily="82" charset="0"/>
              </a:rPr>
              <a:t>С наступающим Новым годом!!!!!</a:t>
            </a:r>
            <a:endParaRPr lang="ru-RU" sz="4000" b="1" dirty="0">
              <a:latin typeface="Gabriola" pitchFamily="82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1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7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9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1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8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4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6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8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0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5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6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7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9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1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5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7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0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2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5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7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8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0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1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2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7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9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1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3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5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7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9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Заголовок 1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18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6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9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0" name="Rectangle 1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1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2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" name="Rectangle 2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5" name="Rectangle 2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6" name="Rectangle 3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8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1" name="Rectangle 3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3" name="Rectangle 4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" name="Rectangle 4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" name="Rectangle 5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" name="Rectangle 5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1" name="Rectangle 5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8" name="Rectangle 6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48" name="Группа 247"/>
          <p:cNvGrpSpPr/>
          <p:nvPr/>
        </p:nvGrpSpPr>
        <p:grpSpPr>
          <a:xfrm>
            <a:off x="755576" y="764704"/>
            <a:ext cx="4392488" cy="6093296"/>
            <a:chOff x="323528" y="974248"/>
            <a:chExt cx="3744416" cy="5883752"/>
          </a:xfrm>
        </p:grpSpPr>
        <p:pic>
          <p:nvPicPr>
            <p:cNvPr id="148" name="Содержимое 3" descr="елочка.jpg"/>
            <p:cNvPicPr>
              <a:picLocks noChangeAspect="1"/>
            </p:cNvPicPr>
            <p:nvPr/>
          </p:nvPicPr>
          <p:blipFill>
            <a:blip r:embed="rId2" cstate="print"/>
            <a:srcRect l="26275" r="25951"/>
            <a:stretch>
              <a:fillRect/>
            </a:stretch>
          </p:blipFill>
          <p:spPr>
            <a:xfrm>
              <a:off x="323528" y="974248"/>
              <a:ext cx="3744416" cy="588375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215" name="Группа 85"/>
            <p:cNvGrpSpPr/>
            <p:nvPr/>
          </p:nvGrpSpPr>
          <p:grpSpPr>
            <a:xfrm>
              <a:off x="1115616" y="2924944"/>
              <a:ext cx="1080120" cy="1224136"/>
              <a:chOff x="4067944" y="4725144"/>
              <a:chExt cx="1080120" cy="1224136"/>
            </a:xfrm>
          </p:grpSpPr>
          <p:pic>
            <p:nvPicPr>
              <p:cNvPr id="216" name="Рисунок 215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67944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17" name="Picture 6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27984" y="5013176"/>
                <a:ext cx="333375" cy="742950"/>
              </a:xfrm>
              <a:prstGeom prst="rect">
                <a:avLst/>
              </a:prstGeom>
              <a:noFill/>
            </p:spPr>
          </p:pic>
        </p:grpSp>
        <p:grpSp>
          <p:nvGrpSpPr>
            <p:cNvPr id="220" name="Группа 219"/>
            <p:cNvGrpSpPr/>
            <p:nvPr/>
          </p:nvGrpSpPr>
          <p:grpSpPr>
            <a:xfrm>
              <a:off x="1907704" y="1988840"/>
              <a:ext cx="1080120" cy="1224136"/>
              <a:chOff x="5796136" y="5633864"/>
              <a:chExt cx="1080120" cy="1224136"/>
            </a:xfrm>
          </p:grpSpPr>
          <p:pic>
            <p:nvPicPr>
              <p:cNvPr id="221" name="Рисунок 220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96136" y="563386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22" name="Picture 2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228184" y="5949280"/>
                <a:ext cx="216024" cy="696491"/>
              </a:xfrm>
              <a:prstGeom prst="rect">
                <a:avLst/>
              </a:prstGeom>
              <a:noFill/>
            </p:spPr>
          </p:pic>
        </p:grpSp>
        <p:grpSp>
          <p:nvGrpSpPr>
            <p:cNvPr id="223" name="Группа 222"/>
            <p:cNvGrpSpPr/>
            <p:nvPr/>
          </p:nvGrpSpPr>
          <p:grpSpPr>
            <a:xfrm>
              <a:off x="1547664" y="5445224"/>
              <a:ext cx="1080120" cy="1224136"/>
              <a:chOff x="5148064" y="4725144"/>
              <a:chExt cx="1080120" cy="1224136"/>
            </a:xfrm>
          </p:grpSpPr>
          <p:pic>
            <p:nvPicPr>
              <p:cNvPr id="224" name="Рисунок 223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148064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25" name="Picture 54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08104" y="5013176"/>
                <a:ext cx="333375" cy="742950"/>
              </a:xfrm>
              <a:prstGeom prst="rect">
                <a:avLst/>
              </a:prstGeom>
              <a:noFill/>
            </p:spPr>
          </p:pic>
        </p:grpSp>
        <p:grpSp>
          <p:nvGrpSpPr>
            <p:cNvPr id="226" name="Группа 225"/>
            <p:cNvGrpSpPr/>
            <p:nvPr/>
          </p:nvGrpSpPr>
          <p:grpSpPr>
            <a:xfrm>
              <a:off x="1043608" y="4293096"/>
              <a:ext cx="1080120" cy="1224136"/>
              <a:chOff x="6300192" y="4725144"/>
              <a:chExt cx="1080120" cy="1224136"/>
            </a:xfrm>
          </p:grpSpPr>
          <p:pic>
            <p:nvPicPr>
              <p:cNvPr id="227" name="Рисунок 226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00192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28" name="Picture 51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732240" y="5013176"/>
                <a:ext cx="243458" cy="742950"/>
              </a:xfrm>
              <a:prstGeom prst="rect">
                <a:avLst/>
              </a:prstGeom>
              <a:noFill/>
            </p:spPr>
          </p:pic>
        </p:grpSp>
        <p:grpSp>
          <p:nvGrpSpPr>
            <p:cNvPr id="229" name="Группа 228"/>
            <p:cNvGrpSpPr/>
            <p:nvPr/>
          </p:nvGrpSpPr>
          <p:grpSpPr>
            <a:xfrm>
              <a:off x="2267744" y="3429000"/>
              <a:ext cx="1080120" cy="1224136"/>
              <a:chOff x="7380312" y="4725144"/>
              <a:chExt cx="1080120" cy="1224136"/>
            </a:xfrm>
          </p:grpSpPr>
          <p:pic>
            <p:nvPicPr>
              <p:cNvPr id="230" name="Рисунок 229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380312" y="472514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31" name="TextBox 230"/>
              <p:cNvSpPr txBox="1"/>
              <p:nvPr/>
            </p:nvSpPr>
            <p:spPr>
              <a:xfrm>
                <a:off x="7740352" y="51571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1</a:t>
                </a:r>
                <a:endParaRPr lang="ru-RU" sz="2400" dirty="0"/>
              </a:p>
            </p:txBody>
          </p:sp>
        </p:grpSp>
        <p:grpSp>
          <p:nvGrpSpPr>
            <p:cNvPr id="235" name="Группа 234"/>
            <p:cNvGrpSpPr/>
            <p:nvPr/>
          </p:nvGrpSpPr>
          <p:grpSpPr>
            <a:xfrm>
              <a:off x="2411760" y="4653136"/>
              <a:ext cx="1080120" cy="1224136"/>
              <a:chOff x="6948264" y="5633864"/>
              <a:chExt cx="1080120" cy="1224136"/>
            </a:xfrm>
          </p:grpSpPr>
          <p:pic>
            <p:nvPicPr>
              <p:cNvPr id="236" name="Рисунок 235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48264" y="5633864"/>
                <a:ext cx="1080120" cy="122413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37" name="Picture 40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380312" y="6021288"/>
                <a:ext cx="257175" cy="5715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46" name="Управляющая кнопка: домой 245">
            <a:hlinkClick r:id="" action="ppaction://hlinkshowjump?jump=firstslide" highlightClick="1"/>
          </p:cNvPr>
          <p:cNvSpPr/>
          <p:nvPr/>
        </p:nvSpPr>
        <p:spPr>
          <a:xfrm>
            <a:off x="8388424" y="260648"/>
            <a:ext cx="576064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Управляющая кнопка: в конец 246">
            <a:hlinkClick r:id="" action="ppaction://hlinkshowjump?jump=endshow" highlightClick="1"/>
          </p:cNvPr>
          <p:cNvSpPr/>
          <p:nvPr/>
        </p:nvSpPr>
        <p:spPr>
          <a:xfrm>
            <a:off x="8460432" y="1052736"/>
            <a:ext cx="504056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84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Сложение обыкновенных дробей с одинаковым знаменателем.</vt:lpstr>
      <vt:lpstr>Тема:</vt:lpstr>
      <vt:lpstr>Помоги Деду Морозу украсить ёлочку О чём думает Дед Мороз??? Нажми на его мысли)))</vt:lpstr>
      <vt:lpstr>Помоги Деду Морозу украсить ёлочку  О чём думает Дед Мороз??? Нажми на его мысли)))</vt:lpstr>
      <vt:lpstr>Помоги Деду Морозу украсить ёлочку  О чём думает Дед Мороз??? Нажми на его мысли)))</vt:lpstr>
      <vt:lpstr>Помоги Деду Морозу украсить ёлочку  О чём думает Дед Мороз??? Нажми на его мысли)))</vt:lpstr>
      <vt:lpstr>Помоги Деду Морозу украсить ёлочку  О чём думает Дед Мороз??? Нажми на его мысли)))</vt:lpstr>
      <vt:lpstr>Помоги Деду Морозу украсить ёлочку  О чём думает Дед Мороз??? Нажми на его мысли)))</vt:lpstr>
      <vt:lpstr>С наступающим Новым годом!!!!!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обыкновенных дробей с одинаковым знаменателем.</dc:title>
  <dc:creator>Елена</dc:creator>
  <cp:lastModifiedBy>Елена</cp:lastModifiedBy>
  <cp:revision>24</cp:revision>
  <dcterms:created xsi:type="dcterms:W3CDTF">2014-11-22T18:47:53Z</dcterms:created>
  <dcterms:modified xsi:type="dcterms:W3CDTF">2014-11-23T06:19:42Z</dcterms:modified>
</cp:coreProperties>
</file>