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E64B-ADD4-42B9-8DB8-65313B58896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71CC-807E-4A16-848E-48171AB80D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19672" y="1844824"/>
            <a:ext cx="5884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Гармония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даптивная физическая культура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Объединение дополнительного образования детей ГОУ СОШ №277 Кировского р-на г. Санкт-Петербурга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(филиал на ул.Козлова д.33,к.2)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663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Гармония 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адаптивная физическая культура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фотки 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440643"/>
            <a:ext cx="2194778" cy="308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1520" y="1556792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Объединение  осуществляет занятия </a:t>
            </a:r>
            <a:r>
              <a:rPr lang="ru-RU" sz="1600" b="1" dirty="0">
                <a:solidFill>
                  <a:srgbClr val="002060"/>
                </a:solidFill>
              </a:rPr>
              <a:t>для школьников, </a:t>
            </a:r>
            <a:r>
              <a:rPr lang="ru-RU" sz="1600" b="1" dirty="0" smtClean="0">
                <a:solidFill>
                  <a:srgbClr val="002060"/>
                </a:solidFill>
              </a:rPr>
              <a:t>отнесённых </a:t>
            </a:r>
            <a:r>
              <a:rPr lang="ru-RU" sz="1600" b="1" dirty="0">
                <a:solidFill>
                  <a:srgbClr val="002060"/>
                </a:solidFill>
              </a:rPr>
              <a:t>по состоянию здоровья к специальным медицинским группам. </a:t>
            </a:r>
            <a:r>
              <a:rPr lang="ru-RU" sz="1600" b="1" dirty="0" smtClean="0">
                <a:solidFill>
                  <a:srgbClr val="002060"/>
                </a:solidFill>
              </a:rPr>
              <a:t>Адаптивная физическая культура -это </a:t>
            </a:r>
            <a:r>
              <a:rPr lang="ru-RU" sz="1600" b="1" dirty="0">
                <a:solidFill>
                  <a:srgbClr val="002060"/>
                </a:solidFill>
              </a:rPr>
              <a:t>комплекс мер спортивно-оздоровительного характера, направленных на реабилитацию, и </a:t>
            </a:r>
            <a:r>
              <a:rPr lang="ru-RU" sz="1600" b="1" dirty="0" smtClean="0">
                <a:solidFill>
                  <a:srgbClr val="002060"/>
                </a:solidFill>
              </a:rPr>
              <a:t>адаптацию к </a:t>
            </a:r>
            <a:r>
              <a:rPr lang="ru-RU" sz="1600" b="1" dirty="0">
                <a:solidFill>
                  <a:srgbClr val="002060"/>
                </a:solidFill>
              </a:rPr>
              <a:t>нормальной социальной среде </a:t>
            </a:r>
            <a:r>
              <a:rPr lang="ru-RU" sz="1600" b="1" dirty="0" smtClean="0">
                <a:solidFill>
                  <a:srgbClr val="002060"/>
                </a:solidFill>
              </a:rPr>
              <a:t>детей </a:t>
            </a:r>
            <a:r>
              <a:rPr lang="ru-RU" sz="1600" b="1" dirty="0">
                <a:solidFill>
                  <a:srgbClr val="002060"/>
                </a:solidFill>
              </a:rPr>
              <a:t>с ограниченными возможностями, преодоление психологических барьеров, препятствующих </a:t>
            </a:r>
            <a:r>
              <a:rPr lang="ru-RU" sz="1600" b="1" dirty="0" smtClean="0">
                <a:solidFill>
                  <a:srgbClr val="002060"/>
                </a:solidFill>
              </a:rPr>
              <a:t> полноценному общению , воспитанию  и развитию правильного восприятия здорового образа жизни. 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509120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 объединения - Алексеева Наталья Валерьевна. Окончила </a:t>
            </a:r>
            <a:r>
              <a:rPr lang="ru-RU" dirty="0" err="1" smtClean="0">
                <a:solidFill>
                  <a:srgbClr val="002060"/>
                </a:solidFill>
              </a:rPr>
              <a:t>ЛОККиИ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Педагогический стаж 6,5 лет. Работает в объединении с 2011 года.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Педагогическое кредо – «</a:t>
            </a:r>
            <a:r>
              <a:rPr lang="ru-RU" b="1" dirty="0" smtClean="0">
                <a:solidFill>
                  <a:srgbClr val="002060"/>
                </a:solidFill>
              </a:rPr>
              <a:t>Нет неспособных детей,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есть неспособные педагоги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663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Гармония 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адаптивная физическая культура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270228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Занятия включают в себя: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Общеразвивающие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упражнения (с предметом, без предмета, в движении, с мячом)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2. Дыхательную гимнастику.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3. Гимнастику для глаз (по Ю.Менделю, по Т.Аветисову)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4. Лёгкую атлетику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5. Акробатику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6. Комплексы упражнений из ЛФК: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- специальные упражнения для формирования правильной осанки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- специальные упражнения для профилактики и лечения плоскостопия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фитбол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6225" algn="l"/>
              </a:tabLst>
            </a:pP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   7. Теоретические знания и навыки о ЗОЖ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6225" algn="l"/>
              </a:tabLst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62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фотки 075.JP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131840" y="5085184"/>
            <a:ext cx="2337397" cy="1483946"/>
          </a:xfrm>
          <a:prstGeom prst="rect">
            <a:avLst/>
          </a:prstGeom>
        </p:spPr>
      </p:pic>
      <p:pic>
        <p:nvPicPr>
          <p:cNvPr id="11" name="Рисунок 10" descr="DSC00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20"/>
            <a:ext cx="2040226" cy="1530169"/>
          </a:xfrm>
          <a:prstGeom prst="rect">
            <a:avLst/>
          </a:prstGeom>
        </p:spPr>
      </p:pic>
      <p:pic>
        <p:nvPicPr>
          <p:cNvPr id="14338" name="Picture 2" descr="C:\Users\admin\Desktop\Наташа чачача\наташа 22.03.12\фотки\1 класс\DSC00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060848"/>
            <a:ext cx="2208245" cy="1656184"/>
          </a:xfrm>
          <a:prstGeom prst="rect">
            <a:avLst/>
          </a:prstGeom>
          <a:noFill/>
        </p:spPr>
      </p:pic>
      <p:pic>
        <p:nvPicPr>
          <p:cNvPr id="14339" name="Picture 3" descr="C:\Users\admin\Desktop\Наташа чачача\наташа 22.03.12\фотки\фотки 078.JPG"/>
          <p:cNvPicPr>
            <a:picLocks noChangeAspect="1" noChangeArrowheads="1"/>
          </p:cNvPicPr>
          <p:nvPr/>
        </p:nvPicPr>
        <p:blipFill>
          <a:blip r:embed="rId6" cstate="print"/>
          <a:srcRect l="16667" r="11111" b="14815"/>
          <a:stretch>
            <a:fillRect/>
          </a:stretch>
        </p:blipFill>
        <p:spPr bwMode="auto">
          <a:xfrm>
            <a:off x="6300192" y="4077072"/>
            <a:ext cx="1872208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663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Гармония 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адаптивная физическая культура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1650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6225" algn="l"/>
              </a:tabLst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В объединении проводятся спортивные культурно-массовые мероприятия.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62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фотки 131.JPG"/>
          <p:cNvPicPr>
            <a:picLocks noChangeAspect="1"/>
          </p:cNvPicPr>
          <p:nvPr/>
        </p:nvPicPr>
        <p:blipFill>
          <a:blip r:embed="rId3" cstate="print"/>
          <a:srcRect l="23225" b="15350"/>
          <a:stretch>
            <a:fillRect/>
          </a:stretch>
        </p:blipFill>
        <p:spPr>
          <a:xfrm>
            <a:off x="1835696" y="4509120"/>
            <a:ext cx="2438208" cy="2016224"/>
          </a:xfrm>
          <a:prstGeom prst="rect">
            <a:avLst/>
          </a:prstGeom>
        </p:spPr>
      </p:pic>
      <p:pic>
        <p:nvPicPr>
          <p:cNvPr id="8" name="Рисунок 7" descr="фотки 167.JPG"/>
          <p:cNvPicPr>
            <a:picLocks noChangeAspect="1"/>
          </p:cNvPicPr>
          <p:nvPr/>
        </p:nvPicPr>
        <p:blipFill>
          <a:blip r:embed="rId4" cstate="print"/>
          <a:srcRect l="9629" b="15350"/>
          <a:stretch>
            <a:fillRect/>
          </a:stretch>
        </p:blipFill>
        <p:spPr>
          <a:xfrm>
            <a:off x="323528" y="1772816"/>
            <a:ext cx="2869996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фотки 142.JPG"/>
          <p:cNvPicPr>
            <a:picLocks noChangeAspect="1"/>
          </p:cNvPicPr>
          <p:nvPr/>
        </p:nvPicPr>
        <p:blipFill>
          <a:blip r:embed="rId5" cstate="print"/>
          <a:srcRect b="15350"/>
          <a:stretch>
            <a:fillRect/>
          </a:stretch>
        </p:blipFill>
        <p:spPr>
          <a:xfrm>
            <a:off x="3491880" y="2492896"/>
            <a:ext cx="2771800" cy="1759736"/>
          </a:xfrm>
          <a:prstGeom prst="rect">
            <a:avLst/>
          </a:prstGeom>
        </p:spPr>
      </p:pic>
      <p:pic>
        <p:nvPicPr>
          <p:cNvPr id="12" name="Рисунок 11" descr="фотки 151.JPG"/>
          <p:cNvPicPr>
            <a:picLocks noChangeAspect="1"/>
          </p:cNvPicPr>
          <p:nvPr/>
        </p:nvPicPr>
        <p:blipFill>
          <a:blip r:embed="rId6" cstate="print"/>
          <a:srcRect b="14300"/>
          <a:stretch>
            <a:fillRect/>
          </a:stretch>
        </p:blipFill>
        <p:spPr>
          <a:xfrm>
            <a:off x="6660232" y="1772816"/>
            <a:ext cx="2160240" cy="2468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фотки 155.JPG"/>
          <p:cNvPicPr>
            <a:picLocks noChangeAspect="1"/>
          </p:cNvPicPr>
          <p:nvPr/>
        </p:nvPicPr>
        <p:blipFill>
          <a:blip r:embed="rId7" cstate="print"/>
          <a:srcRect l="12201" t="14511" r="20075" b="15350"/>
          <a:stretch>
            <a:fillRect/>
          </a:stretch>
        </p:blipFill>
        <p:spPr>
          <a:xfrm>
            <a:off x="5004048" y="4509120"/>
            <a:ext cx="2595769" cy="2016224"/>
          </a:xfrm>
          <a:prstGeom prst="rect">
            <a:avLst/>
          </a:prstGeom>
        </p:spPr>
      </p:pic>
    </p:spTree>
  </p:cSld>
  <p:clrMapOvr>
    <a:masterClrMapping/>
  </p:clrMapOvr>
  <p:transition spd="slow" advClick="0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er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772816"/>
            <a:ext cx="5976664" cy="28931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fontAlgn="base"/>
            <a:r>
              <a:rPr lang="ru-RU" sz="1400" i="1" dirty="0" smtClean="0"/>
              <a:t>                                                                                           </a:t>
            </a:r>
            <a:endParaRPr lang="ru-RU" sz="1400" i="1" dirty="0"/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 Чтоб </a:t>
            </a:r>
            <a:r>
              <a:rPr lang="ru-RU" sz="2400" b="1" dirty="0">
                <a:solidFill>
                  <a:srgbClr val="002060"/>
                </a:solidFill>
              </a:rPr>
              <a:t>здоровым быть </a:t>
            </a:r>
            <a:r>
              <a:rPr lang="ru-RU" sz="2400" b="1" dirty="0" smtClean="0">
                <a:solidFill>
                  <a:srgbClr val="002060"/>
                </a:solidFill>
              </a:rPr>
              <a:t>сполна</a:t>
            </a: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Физкультура </a:t>
            </a:r>
            <a:r>
              <a:rPr lang="ru-RU" sz="2400" b="1" dirty="0">
                <a:solidFill>
                  <a:srgbClr val="002060"/>
                </a:solidFill>
              </a:rPr>
              <a:t>всем нужна.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Чтоб </a:t>
            </a:r>
            <a:r>
              <a:rPr lang="ru-RU" sz="2400" b="1" dirty="0">
                <a:solidFill>
                  <a:srgbClr val="002060"/>
                </a:solidFill>
              </a:rPr>
              <a:t>успешно развиваться,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Нужно спортом заниматься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Всем </a:t>
            </a:r>
            <a:r>
              <a:rPr lang="ru-RU" sz="2400" b="1" dirty="0">
                <a:solidFill>
                  <a:srgbClr val="002060"/>
                </a:solidFill>
              </a:rPr>
              <a:t>полезно без сомненья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Все, что связано с </a:t>
            </a:r>
            <a:r>
              <a:rPr lang="ru-RU" sz="2400" b="1" dirty="0" smtClean="0">
                <a:solidFill>
                  <a:srgbClr val="002060"/>
                </a:solidFill>
              </a:rPr>
              <a:t>движеньем</a:t>
            </a:r>
            <a:r>
              <a:rPr lang="ru-RU" sz="2400" b="1" dirty="0">
                <a:solidFill>
                  <a:srgbClr val="002060"/>
                </a:solidFill>
              </a:rPr>
              <a:t>!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886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240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Слава</cp:lastModifiedBy>
  <cp:revision>37</cp:revision>
  <dcterms:created xsi:type="dcterms:W3CDTF">2012-08-29T06:16:18Z</dcterms:created>
  <dcterms:modified xsi:type="dcterms:W3CDTF">2013-08-05T14:00:30Z</dcterms:modified>
</cp:coreProperties>
</file>