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EC5FD2-DBCA-4271-9ECB-C9CD95149B87}" type="datetimeFigureOut">
              <a:rPr lang="ru-RU" smtClean="0"/>
              <a:pPr/>
              <a:t>23.05.2002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7975619-6424-4AFD-9209-046634F3B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Занятие – </a:t>
            </a:r>
            <a:r>
              <a:rPr lang="ru-RU" sz="3600" b="1" dirty="0" smtClean="0"/>
              <a:t>соревнование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«Простые энергетические решения против изменения климата»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(День Байкала, в рамках международных программ«</a:t>
            </a:r>
            <a:r>
              <a:rPr lang="ru-RU" sz="2000" dirty="0" err="1" smtClean="0"/>
              <a:t>Экошколы\</a:t>
            </a:r>
            <a:r>
              <a:rPr lang="ru-RU" sz="2000" dirty="0" smtClean="0"/>
              <a:t> Зелёный флаг»для решения проблемы изменения климата»)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Пашнина Т. Г., руководитель школьного лесничества «Слюдяночка»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Цель</a:t>
            </a:r>
            <a:r>
              <a:rPr lang="ru-RU" sz="2800" dirty="0" smtClean="0"/>
              <a:t>: Научить детей бережно относиться к энергоресурсам.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r>
              <a:rPr lang="ru-RU" dirty="0" smtClean="0"/>
              <a:t>: 1. В игровой форме донести до детей информацию о водных ресурсах.</a:t>
            </a:r>
          </a:p>
          <a:p>
            <a:r>
              <a:rPr lang="ru-RU" dirty="0" smtClean="0"/>
              <a:t>2. Познакомить детей с простыми правилами пользования водой в быту.</a:t>
            </a:r>
          </a:p>
          <a:p>
            <a:r>
              <a:rPr lang="ru-RU" dirty="0" smtClean="0"/>
              <a:t>3. Воспитывать у детей гордость за малую родину и бережное отношение к природе родного края.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Содержание и структура</a:t>
            </a:r>
            <a:br>
              <a:rPr lang="ru-RU" sz="3100" b="1" dirty="0" smtClean="0"/>
            </a:br>
            <a:r>
              <a:rPr lang="ru-RU" sz="3100" b="1" dirty="0" smtClean="0"/>
              <a:t>занятия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Занятие проводится с детьми 10-12 лет, в группе 20 человек, на открытой площадке. Площадка оформлена баннерами, для детей приготовлены фломастеры, маркеры, листы картона, красные и жёлтые круги из картона с баллами, цветной мел, вода в емкостях</a:t>
            </a:r>
            <a:r>
              <a:rPr lang="ru-RU" smtClean="0"/>
              <a:t>, шприцы.  </a:t>
            </a:r>
            <a:r>
              <a:rPr lang="ru-RU" dirty="0" smtClean="0"/>
              <a:t>Дети поощряются призами, Ведущему помогают 4 члена школьного лесничества.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Конкурс  «Кросс-вопрос»</a:t>
            </a:r>
            <a:endParaRPr lang="ru-RU" dirty="0"/>
          </a:p>
        </p:txBody>
      </p:sp>
      <p:pic>
        <p:nvPicPr>
          <p:cNvPr id="28675" name="Picture 3" descr="E:\МАМИК\День Байкала\IMG_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505970"/>
            <a:ext cx="4039985" cy="381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Конкур «Реклама» За 10 минут</a:t>
            </a:r>
            <a:r>
              <a:rPr lang="ru-RU" sz="2000" dirty="0" smtClean="0"/>
              <a:t> приготовьте рекламу «Берегите Воду.  Закрывайте краны!», в рекламе используем текст «Помни: напрасный расход воды убыток государству и отдельно взятому гражданину»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9" name="Picture 3" descr="E:\МАМИК\День Байкала\IMG_3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362575"/>
            <a:ext cx="4039985" cy="409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 «Цепь водоёмов»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E:\МАМИК\День Байкала\IMG_3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«Тушение пожара»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E:\МАМИК\День Байкала\IMG_3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397905"/>
            <a:ext cx="4039985" cy="402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Конкурс «Живопись»</a:t>
            </a:r>
            <a:endParaRPr lang="ru-RU" dirty="0"/>
          </a:p>
        </p:txBody>
      </p:sp>
      <p:pic>
        <p:nvPicPr>
          <p:cNvPr id="32771" name="Picture 3" descr="E:\МАМИК\День Байкала\IMG_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470641"/>
            <a:ext cx="4039985" cy="388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Дружба победила!</a:t>
            </a:r>
            <a:endParaRPr lang="ru-RU" dirty="0"/>
          </a:p>
        </p:txBody>
      </p:sp>
      <p:pic>
        <p:nvPicPr>
          <p:cNvPr id="33795" name="Picture 3" descr="E:\МАМИК\День Байкала\IMG_3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72296" cy="457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</TotalTime>
  <Words>185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Занятие – соревнование  «Простые энергетические решения против изменения климата» (День Байкала, в рамках международных программ«Экошколы\ Зелёный флаг»для решения проблемы изменения климата»)</vt:lpstr>
      <vt:lpstr>Цель: Научить детей бережно относиться к энергоресурсам. </vt:lpstr>
      <vt:lpstr>Содержание и структура занятия  </vt:lpstr>
      <vt:lpstr>Конкурс  «Кросс-вопрос»</vt:lpstr>
      <vt:lpstr>Конкур «Реклама» За 10 минут приготовьте рекламу «Берегите Воду.  Закрывайте краны!», в рекламе используем текст «Помни: напрасный расход воды убыток государству и отдельно взятому гражданину» </vt:lpstr>
      <vt:lpstr>Конкурс  «Цепь водоёмов» </vt:lpstr>
      <vt:lpstr>Конкурс «Тушение пожара»  </vt:lpstr>
      <vt:lpstr>Конкурс «Живопись»</vt:lpstr>
      <vt:lpstr>Дружба победила!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– соревнование  «Простые энергетические решения против изменения климата» </dc:title>
  <dc:creator>USER</dc:creator>
  <cp:lastModifiedBy>USER</cp:lastModifiedBy>
  <cp:revision>10</cp:revision>
  <dcterms:created xsi:type="dcterms:W3CDTF">2002-04-10T23:32:04Z</dcterms:created>
  <dcterms:modified xsi:type="dcterms:W3CDTF">2002-05-22T18:46:52Z</dcterms:modified>
</cp:coreProperties>
</file>