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1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Среда обитания организмов и ее факторы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048410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Среда обитания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Среда </a:t>
            </a:r>
            <a:r>
              <a:rPr lang="ru-RU" sz="2000" b="1" dirty="0" smtClean="0"/>
              <a:t>обитания-</a:t>
            </a:r>
            <a:r>
              <a:rPr lang="ru-RU" sz="2000" i="1" dirty="0"/>
              <a:t>ч</a:t>
            </a:r>
            <a:r>
              <a:rPr lang="ru-RU" sz="2000" i="1" dirty="0" smtClean="0"/>
              <a:t>асть </a:t>
            </a:r>
            <a:r>
              <a:rPr lang="ru-RU" sz="2000" i="1" dirty="0"/>
              <a:t>природы</a:t>
            </a:r>
            <a:r>
              <a:rPr lang="ru-RU" sz="2000" dirty="0"/>
              <a:t> (совокупность конкретных абиотических и биотических условий),</a:t>
            </a:r>
            <a:r>
              <a:rPr lang="ru-RU" sz="2000" i="1" dirty="0"/>
              <a:t>непосредственно окружающая живые организмы и оказывающая прямое или косвенное влияние на их состояние, рост, развитие, размножение, выживаемость</a:t>
            </a:r>
            <a:r>
              <a:rPr lang="ru-RU" sz="2000" dirty="0"/>
              <a:t> и т. п.</a:t>
            </a:r>
          </a:p>
        </p:txBody>
      </p:sp>
    </p:spTree>
    <p:extLst>
      <p:ext uri="{BB962C8B-B14F-4D97-AF65-F5344CB8AC3E}">
        <p14:creationId xmlns:p14="http://schemas.microsoft.com/office/powerpoint/2010/main" xmlns="" val="34030199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На нашей планете организмы освоили четыре основные среды обитания: водную, наземную (воздушную), почвенную и тело другого организма, используемое паразитами и полу паразитами.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1400" dirty="0"/>
              <a:t>От понятия «среда обитания» следует отличать понятие «условия существования» — </a:t>
            </a:r>
            <a:r>
              <a:rPr lang="ru-RU" sz="1400" i="1" dirty="0"/>
              <a:t>совокупность жизненно необходимых факторов среды, без которых живые организмы не могут существовать (свет, тепло, влага, воздух, почва).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3571875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7311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Экологические </a:t>
            </a:r>
            <a:r>
              <a:rPr lang="ru-RU" sz="2800" b="1" dirty="0" smtClean="0"/>
              <a:t>факторы-</a:t>
            </a:r>
            <a:r>
              <a:rPr lang="ru-RU" sz="2000" dirty="0"/>
              <a:t>э</a:t>
            </a:r>
            <a:r>
              <a:rPr lang="ru-RU" sz="2000" dirty="0" smtClean="0"/>
              <a:t>лементы </a:t>
            </a:r>
            <a:r>
              <a:rPr lang="ru-RU" sz="2000" dirty="0"/>
              <a:t>окружающей среды, которые вызывают у живых организмов и их сообществ приспособительные реакции (адаптации)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204864"/>
            <a:ext cx="6777317" cy="3960440"/>
          </a:xfrm>
        </p:spPr>
        <p:txBody>
          <a:bodyPr>
            <a:normAutofit fontScale="77500" lnSpcReduction="20000"/>
          </a:bodyPr>
          <a:lstStyle/>
          <a:p>
            <a:r>
              <a:rPr lang="ru-RU" sz="1600" dirty="0"/>
              <a:t>По происхождению и характеру действия экологические факторы подразделяются на </a:t>
            </a:r>
            <a:r>
              <a:rPr lang="ru-RU" sz="1600" i="1" dirty="0"/>
              <a:t>абиотические</a:t>
            </a:r>
            <a:r>
              <a:rPr lang="ru-RU" sz="1600" dirty="0"/>
              <a:t> (элементы неорганической, или неживой, природы), </a:t>
            </a:r>
            <a:r>
              <a:rPr lang="ru-RU" sz="1600" i="1" dirty="0"/>
              <a:t>биотические</a:t>
            </a:r>
            <a:r>
              <a:rPr lang="ru-RU" sz="1600" dirty="0"/>
              <a:t> (формы воздействия живых существ друг на друга) </a:t>
            </a:r>
            <a:r>
              <a:rPr lang="ru-RU" sz="1600" dirty="0" err="1"/>
              <a:t>и</a:t>
            </a:r>
            <a:r>
              <a:rPr lang="ru-RU" sz="1600" i="1" dirty="0" err="1"/>
              <a:t>антропогенные</a:t>
            </a:r>
            <a:r>
              <a:rPr lang="ru-RU" sz="1600" dirty="0"/>
              <a:t> (все формы деятельности человека, оказывающие влияние на живую при</a:t>
            </a:r>
            <a:r>
              <a:rPr lang="ru-RU" sz="1600" i="1" dirty="0"/>
              <a:t>роду).</a:t>
            </a:r>
            <a:endParaRPr lang="ru-RU" sz="1600" dirty="0"/>
          </a:p>
          <a:p>
            <a:r>
              <a:rPr lang="ru-RU" sz="1600" b="1" i="1" dirty="0"/>
              <a:t>Абиотические факторы</a:t>
            </a:r>
            <a:r>
              <a:rPr lang="ru-RU" sz="1600" dirty="0"/>
              <a:t> делят на </a:t>
            </a:r>
            <a:r>
              <a:rPr lang="ru-RU" sz="1600" i="1" dirty="0"/>
              <a:t>физические,</a:t>
            </a:r>
            <a:r>
              <a:rPr lang="ru-RU" sz="1600" dirty="0"/>
              <a:t> или </a:t>
            </a:r>
            <a:r>
              <a:rPr lang="ru-RU" sz="1600" i="1" dirty="0"/>
              <a:t>климатические</a:t>
            </a:r>
            <a:r>
              <a:rPr lang="ru-RU" sz="1600" dirty="0"/>
              <a:t> (свет, температура воздуха и воды, влажность воздуха и почвы, ветер), </a:t>
            </a:r>
            <a:r>
              <a:rPr lang="ru-RU" sz="1600" i="1" dirty="0"/>
              <a:t>эдафические,</a:t>
            </a:r>
            <a:r>
              <a:rPr lang="ru-RU" sz="1600" dirty="0"/>
              <a:t> или </a:t>
            </a:r>
            <a:r>
              <a:rPr lang="ru-RU" sz="1600" i="1" dirty="0"/>
              <a:t>почвенно-грунтовые</a:t>
            </a:r>
            <a:r>
              <a:rPr lang="ru-RU" sz="1600" dirty="0"/>
              <a:t> (механический состав почв, их химические и физические свойства), </a:t>
            </a:r>
            <a:r>
              <a:rPr lang="ru-RU" sz="1600" i="1" dirty="0"/>
              <a:t>топографические,</a:t>
            </a:r>
            <a:r>
              <a:rPr lang="ru-RU" sz="1600" dirty="0"/>
              <a:t> или </a:t>
            </a:r>
            <a:r>
              <a:rPr lang="ru-RU" sz="1600" i="1" dirty="0"/>
              <a:t>орографические</a:t>
            </a:r>
            <a:r>
              <a:rPr lang="ru-RU" sz="1600" dirty="0"/>
              <a:t> (особенности рельефа местности), </a:t>
            </a:r>
            <a:r>
              <a:rPr lang="ru-RU" sz="1600" i="1" dirty="0"/>
              <a:t>химические</a:t>
            </a:r>
            <a:r>
              <a:rPr lang="ru-RU" sz="1600" dirty="0"/>
              <a:t>(соленость воды, газовый состав воды и воздуха, рН почвы и воды и др.).</a:t>
            </a:r>
          </a:p>
          <a:p>
            <a:r>
              <a:rPr lang="ru-RU" sz="1600" b="1" i="1" dirty="0"/>
              <a:t>Биотические факторы —</a:t>
            </a:r>
            <a:r>
              <a:rPr lang="ru-RU" sz="1600" dirty="0"/>
              <a:t> разнообразные формы влияния одних организмов на жизнедеятельность других. При этом одни организмы могут служить пищей для других (например, растения —для животных, жертва — для хищника), быть средой обитания (например, хозяин —для паразита), способствовать размножению и расселению (например, птицы и насекомые-опылители — для цветковых растений), оказывать механические, химические и другие воздействия.</a:t>
            </a:r>
          </a:p>
          <a:p>
            <a:r>
              <a:rPr lang="ru-RU" sz="1600" b="1" i="1" dirty="0"/>
              <a:t>Антропогенные (</a:t>
            </a:r>
            <a:r>
              <a:rPr lang="ru-RU" sz="1600" b="1" i="1" dirty="0" err="1"/>
              <a:t>антропические</a:t>
            </a:r>
            <a:r>
              <a:rPr lang="ru-RU" sz="1600" b="1" i="1" dirty="0"/>
              <a:t>)</a:t>
            </a:r>
            <a:r>
              <a:rPr lang="ru-RU" sz="1600" dirty="0"/>
              <a:t> факторы — это все формы деятельности человеческого общества, изменяющие природу как среду обитания живых организмов или непосредственно влияющие на их жизнь. Выделение антропогенных факторов в отдельную группу обусловлено тем, что в настоящее время судьба растительного покрова Земли и всех ныне существующих видов организмов практически находится в руках человеческого общества.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968885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3124" y="692696"/>
            <a:ext cx="7416823" cy="555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68169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836712"/>
            <a:ext cx="3300984" cy="1080120"/>
          </a:xfrm>
        </p:spPr>
        <p:txBody>
          <a:bodyPr/>
          <a:lstStyle/>
          <a:p>
            <a:r>
              <a:rPr lang="ru-RU" dirty="0" smtClean="0"/>
              <a:t>Толерантность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2060848"/>
            <a:ext cx="3300573" cy="359180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Естественно, что у организмов, живущих в определенной среде, вырабатываются специфические приспособления к экологическим условиям именно этой среды</a:t>
            </a:r>
            <a:r>
              <a:rPr lang="ru-RU" dirty="0" smtClean="0"/>
              <a:t>.</a:t>
            </a:r>
            <a:r>
              <a:rPr lang="ru-RU" dirty="0"/>
              <a:t> Однако организмы имеют разную </a:t>
            </a:r>
            <a:r>
              <a:rPr lang="ru-RU" b="1" dirty="0"/>
              <a:t>толерантность</a:t>
            </a:r>
            <a:r>
              <a:rPr lang="ru-RU" dirty="0"/>
              <a:t> (от лат. </a:t>
            </a:r>
            <a:r>
              <a:rPr lang="ru-RU" dirty="0" err="1"/>
              <a:t>tolerantia</a:t>
            </a:r>
            <a:r>
              <a:rPr lang="ru-RU" dirty="0"/>
              <a:t> — терпение) — способность выдерживать изменения условий жизни (например, колебания температуры, влажности, света). Это очень важное свойство живого, позволяющее приспособляться к изменяющимся условиям.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18517" y="1350689"/>
            <a:ext cx="5914728" cy="4045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07235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Лимитирующие факторы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По экологическому закону минимума успешную жизнедеятельность организма ограничивает экологический фактор, количество и качество которого близки к минимуму, необходимому организму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Если в почве достаточно азота, фосфора и других минеральных веществ, но не хватает калия, растение будет развиваться только до тех пор, пока не усвоит весь калий.</a:t>
            </a:r>
          </a:p>
          <a:p>
            <a:r>
              <a:rPr lang="ru-RU" sz="1800" dirty="0"/>
              <a:t>Факторы, сдерживающие развитие организмов из-за недостатка или их избытка по сравнению с потребностями, называются </a:t>
            </a:r>
            <a:r>
              <a:rPr lang="ru-RU" sz="1800" b="1" dirty="0"/>
              <a:t>лимитирующими.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923618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556792"/>
            <a:ext cx="4032566" cy="10459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890718"/>
            <a:ext cx="7128792" cy="534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1833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792088"/>
          </a:xfrm>
        </p:spPr>
        <p:txBody>
          <a:bodyPr/>
          <a:lstStyle/>
          <a:p>
            <a:r>
              <a:rPr lang="ru-RU" dirty="0" smtClean="0"/>
              <a:t>Адаптация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7056900" cy="4464496"/>
          </a:xfrm>
        </p:spPr>
        <p:txBody>
          <a:bodyPr>
            <a:noAutofit/>
          </a:bodyPr>
          <a:lstStyle/>
          <a:p>
            <a:r>
              <a:rPr lang="ru-RU" sz="1200" dirty="0"/>
              <a:t>Процесс и результат приспособления организмов к условиям окружающей среды называется адаптацией.</a:t>
            </a:r>
          </a:p>
          <a:p>
            <a:r>
              <a:rPr lang="ru-RU" sz="1200" dirty="0"/>
              <a:t>Адаптация означает приспособление строения и жизнедеятельности организма к воздействию тех или иных экологических факторов. Среди приспособлений организмов к условиям среды наиболее наглядными можно считать морфологические адаптации, т. е. особенности внешнего строения растений и животных.</a:t>
            </a:r>
          </a:p>
          <a:p>
            <a:r>
              <a:rPr lang="ru-RU" sz="1200" dirty="0"/>
              <a:t>Соответствие организма и среды особенно отчетливо прослеживается при ознакомлении с реакциями ее обитателей на циклические изменения внешних условий. Смена времен года является периодически повторяющимся, или циклическим, изменением, так же как и поочередное наступление то темного, то светлого времени суток или прилива и отлива.</a:t>
            </a:r>
          </a:p>
          <a:p>
            <a:r>
              <a:rPr lang="ru-RU" sz="1200" dirty="0"/>
              <a:t>Многократное воздействие циклических изменений привело к возникновению у организмов ряда особенностей образа жизни, которые сами по себе также являются циклическими. Таковы, например,  диапауза (состояние физиологического покоя) насекомых, ежегодное сбрасывание листвы листопадными деревьями, приливно-отливный ритм перемещения животных, обитающих в зоне прилива (например, крабов), сезонный цикл изменения густоты и часто окраски меха у млекопитающих.</a:t>
            </a:r>
          </a:p>
          <a:p>
            <a:r>
              <a:rPr lang="ru-RU" sz="1200" dirty="0"/>
              <a:t>Из сезонных изменений образа жизни широко распространенным приспособлением к неблагоприятным условиям у многих животных являются миграции. К ним относятся перемещения в новые убежища или массовые переселения в иные климатические области (наподобие ежегодных перелетов птиц, миграций северных оленей и т. п</a:t>
            </a:r>
            <a:r>
              <a:rPr lang="ru-RU" sz="1200" dirty="0" smtClean="0"/>
              <a:t>.).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4157635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337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  Среда обитания организмов и ее факторы</vt:lpstr>
      <vt:lpstr>Среда обитания </vt:lpstr>
      <vt:lpstr>На нашей планете организмы освоили четыре основные среды обитания: водную, наземную (воздушную), почвенную и тело другого организма, используемое паразитами и полу паразитами.</vt:lpstr>
      <vt:lpstr>Экологические факторы-элементы окружающей среды, которые вызывают у живых организмов и их сообществ приспособительные реакции (адаптации)</vt:lpstr>
      <vt:lpstr>Слайд 5</vt:lpstr>
      <vt:lpstr>Толерантность</vt:lpstr>
      <vt:lpstr>Лимитирующие факторы</vt:lpstr>
      <vt:lpstr>Слайд 8</vt:lpstr>
      <vt:lpstr>Адаптация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Среда обитания организмов и ее факторы</dc:title>
  <dc:creator>Злой Папа</dc:creator>
  <cp:lastModifiedBy>Валерий</cp:lastModifiedBy>
  <cp:revision>7</cp:revision>
  <dcterms:created xsi:type="dcterms:W3CDTF">2013-05-20T15:24:22Z</dcterms:created>
  <dcterms:modified xsi:type="dcterms:W3CDTF">2014-02-25T13:14:10Z</dcterms:modified>
</cp:coreProperties>
</file>