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vsyako-razno.ru/tags/%D0%B3%D0%BB%D0%B0%D0%B7%D0%B0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syako-razno.ru/tags/%D1%82%D1%80%D0%B0%D0%B2%D0%B0/" TargetMode="External"/><Relationship Id="rId2" Type="http://schemas.openxmlformats.org/officeDocument/2006/relationships/hyperlink" Target="http://vsyako-razno.ru/tags/%D0%BA%D0%BE%D1%81%D1%82%D0%B8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vsyako-razno.ru/tags/%D1%81%D1%82%D1%80%D0%BE%D0%B5%D0%BD%D0%B8%D1%8F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 здоровой и </a:t>
            </a:r>
            <a:br>
              <a:rPr lang="ru-RU" dirty="0" smtClean="0"/>
            </a:br>
            <a:r>
              <a:rPr lang="ru-RU" dirty="0" smtClean="0"/>
              <a:t>вредной пище.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Педагог дополнительного образования </a:t>
            </a:r>
            <a:r>
              <a:rPr lang="ru-RU" dirty="0" smtClean="0"/>
              <a:t>– </a:t>
            </a:r>
            <a:r>
              <a:rPr lang="ru-RU" dirty="0" err="1" smtClean="0"/>
              <a:t>Базунова</a:t>
            </a:r>
            <a:r>
              <a:rPr lang="ru-RU" dirty="0" smtClean="0"/>
              <a:t> Н.А.</a:t>
            </a:r>
          </a:p>
          <a:p>
            <a:r>
              <a:rPr lang="ru-RU" dirty="0" smtClean="0"/>
              <a:t>ГБОУ СОШ №332 СВАО. Москва.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45804496_1246442567_korolevskie_krevet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857364"/>
            <a:ext cx="6286544" cy="450059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Морепродукты и овощи.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5-005-Pischa-dolzhna-byt-ne-tolko-poleznoj-no-i-krasivo-vygljad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Будьте здоровы!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4237_vrednaya-eda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784" y="1481138"/>
            <a:ext cx="5316431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Твой скрытый враг!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23476_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2024" y="2428868"/>
            <a:ext cx="3609976" cy="2786082"/>
          </a:xfrm>
        </p:spPr>
      </p:pic>
      <p:pic>
        <p:nvPicPr>
          <p:cNvPr id="7" name="Содержимое 6" descr="6dc1f744_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2458244"/>
            <a:ext cx="3643312" cy="275670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Вредная еда.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g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9" y="1481138"/>
            <a:ext cx="4525962" cy="452596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Вкусно? Но вредно!!!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00983406_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Думай о том, что ты ешь!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643050"/>
            <a:ext cx="6143668" cy="478634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Опасно для здоровья!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andy_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857364"/>
            <a:ext cx="6643734" cy="421484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Сладкий яд!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9750" y="1905794"/>
            <a:ext cx="5524500" cy="36766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Внимание! Опасность!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cdonalds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857364"/>
            <a:ext cx="6715172" cy="44291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Береги здоровье с </a:t>
            </a:r>
            <a:r>
              <a:rPr lang="ru-RU" dirty="0" err="1" smtClean="0"/>
              <a:t>молоду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2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2" y="1928802"/>
            <a:ext cx="3571900" cy="3571900"/>
          </a:xfrm>
        </p:spPr>
      </p:pic>
      <p:pic>
        <p:nvPicPr>
          <p:cNvPr id="9" name="Содержимое 8" descr="images (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1928802"/>
            <a:ext cx="3857652" cy="35004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Ты есть то, что ты ешь!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Небольшой список продуктов, которые благотворно влияют на здоровье человека</a:t>
            </a:r>
            <a:endParaRPr lang="ru-RU" sz="32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428860" y="2931712"/>
            <a:ext cx="6065853" cy="349768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Морковь – </a:t>
            </a:r>
            <a:r>
              <a:rPr lang="ru-RU" b="1" dirty="0" smtClean="0">
                <a:hlinkClick r:id="rId2"/>
              </a:rPr>
              <a:t>глаза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Если нарезать морковь пластинками с небольшим скосом, то можно увидеть, как сильно этот овощ похож на глаз, настолько, что в ней имеются линии, имитирующие человеческую радужную оболочку. И ведь, правда, что кушая морковь каждый день, вы питаете свои </a:t>
            </a:r>
            <a:r>
              <a:rPr lang="ru-RU" b="1" dirty="0" smtClean="0">
                <a:hlinkClick r:id="rId2"/>
              </a:rPr>
              <a:t>глаза</a:t>
            </a:r>
            <a:r>
              <a:rPr lang="ru-RU" dirty="0" smtClean="0"/>
              <a:t> множеством витаминов и антиоксидантов, помогающих снижать угрозу зоркости зрения.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nb4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571612"/>
            <a:ext cx="5429288" cy="457203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Полезная еда.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Грецкий орех – мозг.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928794" y="2931712"/>
            <a:ext cx="6565919" cy="321193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Извилины и складочки грецкого ореха придают его форме точную копию нашего головного мозга с левым и правым полушариями. Поэтому мы не удивляемся, что грецкий орех считаются «питанием для серого вещества», ведь в нем содержится высокая концентрация полезной омега-3 полиненасыщенной жирной кислоты, отвечающей за правильное функционирование мозга.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714488"/>
            <a:ext cx="6429420" cy="442915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Вкусная и здоровая пища.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Сельдерей – </a:t>
            </a:r>
            <a:r>
              <a:rPr lang="ru-RU" dirty="0" smtClean="0">
                <a:hlinkClick r:id="rId2"/>
              </a:rPr>
              <a:t>кости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000232" y="2931712"/>
            <a:ext cx="6494481" cy="335480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Тонкие и длинные стебли травы сельдерея похожи на наши </a:t>
            </a:r>
            <a:r>
              <a:rPr lang="ru-RU" b="1" dirty="0" smtClean="0">
                <a:hlinkClick r:id="rId2"/>
              </a:rPr>
              <a:t>кости</a:t>
            </a:r>
            <a:r>
              <a:rPr lang="ru-RU" dirty="0" smtClean="0"/>
              <a:t>. Эта </a:t>
            </a:r>
            <a:r>
              <a:rPr lang="ru-RU" b="1" dirty="0" smtClean="0">
                <a:hlinkClick r:id="rId3"/>
              </a:rPr>
              <a:t>трава</a:t>
            </a:r>
            <a:r>
              <a:rPr lang="ru-RU" dirty="0" smtClean="0"/>
              <a:t> одна из главных источников кремния для организма. Кремний регулирует правильную минерализацию костей.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9786" y="1481138"/>
            <a:ext cx="5384428" cy="452596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Приятного аппетита!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Помидоры – сердце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071670" y="2931712"/>
            <a:ext cx="6423043" cy="349768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Если разрезать целый помидор пополам, то вашему взгляду откроются многочисленные камеры, близко напоминающие </a:t>
            </a:r>
            <a:r>
              <a:rPr lang="ru-RU" dirty="0" err="1" smtClean="0"/>
              <a:t>структуру</a:t>
            </a:r>
            <a:r>
              <a:rPr lang="ru-RU" b="1" dirty="0" err="1" smtClean="0">
                <a:hlinkClick r:id="rId2"/>
              </a:rPr>
              <a:t>строения</a:t>
            </a:r>
            <a:r>
              <a:rPr lang="ru-RU" dirty="0" smtClean="0"/>
              <a:t> сердца. Опыты показали, что благодаря большому содержанию пигмента </a:t>
            </a:r>
            <a:r>
              <a:rPr lang="ru-RU" dirty="0" err="1" smtClean="0"/>
              <a:t>ликопина</a:t>
            </a:r>
            <a:r>
              <a:rPr lang="ru-RU" dirty="0" smtClean="0"/>
              <a:t>, употребляя томаты в пищу, человек снижает риск возникновения сердечных заболеваний. Также было доказано, что </a:t>
            </a:r>
            <a:r>
              <a:rPr lang="ru-RU" dirty="0" err="1" smtClean="0"/>
              <a:t>усваиваемость</a:t>
            </a:r>
            <a:r>
              <a:rPr lang="ru-RU" dirty="0" smtClean="0"/>
              <a:t> пигмента возрастает в десять раз за счет добавленного в блюдо оливкового или подсолнечного масла.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</TotalTime>
  <Words>102</Words>
  <PresentationFormat>Экран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О здоровой и  вредной пище.</vt:lpstr>
      <vt:lpstr>Ты есть то, что ты ешь!</vt:lpstr>
      <vt:lpstr>Небольшой список продуктов, которые благотворно влияют на здоровье человека</vt:lpstr>
      <vt:lpstr>Полезная еда.</vt:lpstr>
      <vt:lpstr>Грецкий орех – мозг.</vt:lpstr>
      <vt:lpstr>Вкусная и здоровая пища.</vt:lpstr>
      <vt:lpstr>Сельдерей – кости</vt:lpstr>
      <vt:lpstr>Приятного аппетита!</vt:lpstr>
      <vt:lpstr>Помидоры – сердце</vt:lpstr>
      <vt:lpstr>Морепродукты и овощи.</vt:lpstr>
      <vt:lpstr>Будьте здоровы!</vt:lpstr>
      <vt:lpstr>Твой скрытый враг!</vt:lpstr>
      <vt:lpstr>Вредная еда.</vt:lpstr>
      <vt:lpstr>Вкусно? Но вредно!!!</vt:lpstr>
      <vt:lpstr>Думай о том, что ты ешь!</vt:lpstr>
      <vt:lpstr>Опасно для здоровья!</vt:lpstr>
      <vt:lpstr>Сладкий яд!</vt:lpstr>
      <vt:lpstr>Внимание! Опасность!</vt:lpstr>
      <vt:lpstr>Береги здоровье с молоду!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здоровой и  вредной пище.</dc:title>
  <dc:creator>Наталья</dc:creator>
  <cp:lastModifiedBy>Наталья</cp:lastModifiedBy>
  <cp:revision>27</cp:revision>
  <dcterms:created xsi:type="dcterms:W3CDTF">2013-03-03T10:33:37Z</dcterms:created>
  <dcterms:modified xsi:type="dcterms:W3CDTF">2013-06-23T06:46:09Z</dcterms:modified>
</cp:coreProperties>
</file>