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4" r:id="rId6"/>
    <p:sldId id="269" r:id="rId7"/>
    <p:sldId id="273" r:id="rId8"/>
    <p:sldId id="275" r:id="rId9"/>
    <p:sldId id="283" r:id="rId10"/>
    <p:sldId id="284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2739B3-F10A-43E0-93AF-263CDAA95774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53F758-1481-4739-95AD-F06A7C09C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Школьный проект</a:t>
            </a:r>
            <a:br>
              <a:rPr lang="ru-RU" dirty="0" smtClean="0"/>
            </a:br>
            <a:r>
              <a:rPr lang="ru-RU" dirty="0" smtClean="0"/>
              <a:t>«Солдат моей семьи».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Школа №332 СВАО, г. Москва.</a:t>
            </a:r>
          </a:p>
          <a:p>
            <a:r>
              <a:rPr lang="ru-RU" dirty="0" smtClean="0"/>
              <a:t>Педагог – </a:t>
            </a:r>
            <a:r>
              <a:rPr lang="ru-RU" dirty="0" err="1" smtClean="0"/>
              <a:t>Базунова</a:t>
            </a:r>
            <a:r>
              <a:rPr lang="ru-RU" dirty="0" smtClean="0"/>
              <a:t> Н.А.</a:t>
            </a:r>
          </a:p>
          <a:p>
            <a:r>
              <a:rPr lang="ru-RU" dirty="0" smtClean="0"/>
              <a:t>2012-2013 учебный год.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Подарки нашим защитникам.</a:t>
            </a:r>
            <a:endParaRPr lang="ru-RU" dirty="0"/>
          </a:p>
        </p:txBody>
      </p:sp>
      <p:pic>
        <p:nvPicPr>
          <p:cNvPr id="4" name="Содержимое 3" descr="DSCF2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1350" y="2500306"/>
            <a:ext cx="3333773" cy="25003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рисунков, росписи</a:t>
            </a:r>
            <a:br>
              <a:rPr lang="ru-RU" dirty="0" smtClean="0"/>
            </a:br>
            <a:r>
              <a:rPr lang="ru-RU" dirty="0" smtClean="0"/>
              <a:t> по ткани – батик.</a:t>
            </a:r>
            <a:endParaRPr lang="ru-RU" dirty="0"/>
          </a:p>
        </p:txBody>
      </p:sp>
      <p:pic>
        <p:nvPicPr>
          <p:cNvPr id="4" name="Содержимое 3" descr="DSCF3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357430"/>
            <a:ext cx="3442788" cy="25820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рисунков и сочинений</a:t>
            </a:r>
            <a:br>
              <a:rPr lang="ru-RU" dirty="0" smtClean="0"/>
            </a:br>
            <a:r>
              <a:rPr lang="ru-RU" dirty="0" smtClean="0"/>
              <a:t>«Солдат моей семьи».</a:t>
            </a:r>
            <a:endParaRPr lang="ru-RU" dirty="0"/>
          </a:p>
        </p:txBody>
      </p:sp>
      <p:pic>
        <p:nvPicPr>
          <p:cNvPr id="4" name="Содержимое 3" descr="DSCF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2320" y="2335201"/>
            <a:ext cx="2374126" cy="31655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Руководитель школьного музея «Память» – </a:t>
            </a:r>
            <a:r>
              <a:rPr lang="ru-RU" dirty="0" err="1" smtClean="0"/>
              <a:t>Михалицына</a:t>
            </a:r>
            <a:r>
              <a:rPr lang="ru-RU" dirty="0" smtClean="0"/>
              <a:t> Т.С.</a:t>
            </a:r>
            <a:endParaRPr lang="ru-RU" dirty="0"/>
          </a:p>
        </p:txBody>
      </p:sp>
      <p:pic>
        <p:nvPicPr>
          <p:cNvPr id="4" name="Содержимое 3" descr="DSCF2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454264"/>
            <a:ext cx="3714776" cy="27860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Поисковая работа в школе.</a:t>
            </a:r>
            <a:endParaRPr lang="ru-RU" dirty="0"/>
          </a:p>
        </p:txBody>
      </p:sp>
      <p:pic>
        <p:nvPicPr>
          <p:cNvPr id="5" name="Содержимое 4" descr="DSCN16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16282" y="2071678"/>
            <a:ext cx="2357453" cy="3143272"/>
          </a:xfrm>
        </p:spPr>
      </p:pic>
      <p:pic>
        <p:nvPicPr>
          <p:cNvPr id="6" name="Содержимое 5" descr="DSCN16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5" y="1959754"/>
            <a:ext cx="2387818" cy="31837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сочинений.</a:t>
            </a:r>
            <a:endParaRPr lang="ru-RU" dirty="0"/>
          </a:p>
        </p:txBody>
      </p:sp>
      <p:pic>
        <p:nvPicPr>
          <p:cNvPr id="7" name="Содержимое 6" descr="DSCN1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454265"/>
            <a:ext cx="3714776" cy="27860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семьи – Маслов Н.</a:t>
            </a:r>
            <a:endParaRPr lang="ru-RU" dirty="0"/>
          </a:p>
        </p:txBody>
      </p:sp>
      <p:pic>
        <p:nvPicPr>
          <p:cNvPr id="4" name="Содержимое 3" descr="DSCN1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065296"/>
            <a:ext cx="4214842" cy="316113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Семейные реликвии.</a:t>
            </a:r>
            <a:endParaRPr lang="ru-RU" dirty="0"/>
          </a:p>
        </p:txBody>
      </p:sp>
      <p:pic>
        <p:nvPicPr>
          <p:cNvPr id="10" name="Содержимое 9" descr="DSCN17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20768" y="2143115"/>
            <a:ext cx="2622669" cy="3071835"/>
          </a:xfrm>
        </p:spPr>
      </p:pic>
      <p:pic>
        <p:nvPicPr>
          <p:cNvPr id="11" name="Содержимое 10" descr="DSCN17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26443"/>
            <a:ext cx="2571768" cy="306895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Защитники  Отечества – наши родные и близкие!</a:t>
            </a:r>
            <a:endParaRPr lang="ru-RU" dirty="0"/>
          </a:p>
        </p:txBody>
      </p:sp>
      <p:pic>
        <p:nvPicPr>
          <p:cNvPr id="5" name="Содержимое 4" descr="DSCN1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97824" y="2180401"/>
            <a:ext cx="2275911" cy="3034549"/>
          </a:xfrm>
        </p:spPr>
      </p:pic>
      <p:pic>
        <p:nvPicPr>
          <p:cNvPr id="6" name="Содержимое 5" descr="DSCN17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2275651"/>
            <a:ext cx="2258053" cy="30107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Никто не забыт! Ничто не забыто!</a:t>
            </a:r>
            <a:br>
              <a:rPr lang="ru-RU" dirty="0" smtClean="0"/>
            </a:br>
            <a:r>
              <a:rPr lang="ru-RU" dirty="0" smtClean="0"/>
              <a:t>Открытки для ветеранов.</a:t>
            </a:r>
            <a:endParaRPr lang="ru-RU" dirty="0"/>
          </a:p>
        </p:txBody>
      </p:sp>
      <p:pic>
        <p:nvPicPr>
          <p:cNvPr id="4" name="Содержимое 3" descr="DSCN1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454264"/>
            <a:ext cx="3643338" cy="27325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75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Школьный проект «Солдат моей семьи». </vt:lpstr>
      <vt:lpstr>Конкурс рисунков и сочинений «Солдат моей семьи».</vt:lpstr>
      <vt:lpstr>Руководитель школьного музея «Память» – Михалицына Т.С.</vt:lpstr>
      <vt:lpstr>Поисковая работа в школе.</vt:lpstr>
      <vt:lpstr>Конкурс сочинений.</vt:lpstr>
      <vt:lpstr>Герои семьи – Маслов Н.</vt:lpstr>
      <vt:lpstr>Семейные реликвии.</vt:lpstr>
      <vt:lpstr>Защитники  Отечества – наши родные и близкие!</vt:lpstr>
      <vt:lpstr>Никто не забыт! Ничто не забыто! Открытки для ветеранов.</vt:lpstr>
      <vt:lpstr>Подарки нашим защитникам.</vt:lpstr>
      <vt:lpstr>Выставка рисунков, росписи  по ткани – батик.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проект «Солдат моей семьи». </dc:title>
  <dc:creator>Наталья</dc:creator>
  <cp:lastModifiedBy>Наталья</cp:lastModifiedBy>
  <cp:revision>82</cp:revision>
  <dcterms:created xsi:type="dcterms:W3CDTF">2013-03-31T18:19:05Z</dcterms:created>
  <dcterms:modified xsi:type="dcterms:W3CDTF">2013-06-23T08:20:22Z</dcterms:modified>
</cp:coreProperties>
</file>