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4" r:id="rId5"/>
    <p:sldId id="265" r:id="rId6"/>
    <p:sldId id="266" r:id="rId7"/>
    <p:sldId id="273" r:id="rId8"/>
    <p:sldId id="276" r:id="rId9"/>
    <p:sldId id="290" r:id="rId10"/>
    <p:sldId id="292" r:id="rId11"/>
    <p:sldId id="304" r:id="rId12"/>
    <p:sldId id="30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A3DC7-0EBA-45B9-861C-79BC593F2B08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B4ED-7674-408E-9C8E-FBB74BD5E9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A3DC7-0EBA-45B9-861C-79BC593F2B08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B4ED-7674-408E-9C8E-FBB74BD5E9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A3DC7-0EBA-45B9-861C-79BC593F2B08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B4ED-7674-408E-9C8E-FBB74BD5E9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A3DC7-0EBA-45B9-861C-79BC593F2B08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B4ED-7674-408E-9C8E-FBB74BD5E9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A3DC7-0EBA-45B9-861C-79BC593F2B08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102B4ED-7674-408E-9C8E-FBB74BD5E9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A3DC7-0EBA-45B9-861C-79BC593F2B08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B4ED-7674-408E-9C8E-FBB74BD5E9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A3DC7-0EBA-45B9-861C-79BC593F2B08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B4ED-7674-408E-9C8E-FBB74BD5E9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A3DC7-0EBA-45B9-861C-79BC593F2B08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B4ED-7674-408E-9C8E-FBB74BD5E9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A3DC7-0EBA-45B9-861C-79BC593F2B08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B4ED-7674-408E-9C8E-FBB74BD5E9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A3DC7-0EBA-45B9-861C-79BC593F2B08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B4ED-7674-408E-9C8E-FBB74BD5E9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A3DC7-0EBA-45B9-861C-79BC593F2B08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B4ED-7674-408E-9C8E-FBB74BD5E9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02A3DC7-0EBA-45B9-861C-79BC593F2B08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102B4ED-7674-408E-9C8E-FBB74BD5E9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Проект </a:t>
            </a:r>
            <a:br>
              <a:rPr lang="ru-RU" dirty="0" smtClean="0"/>
            </a:br>
            <a:r>
              <a:rPr lang="ru-RU" dirty="0" smtClean="0"/>
              <a:t>«Свет моей Родины»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Педагог ИЗО – </a:t>
            </a:r>
            <a:r>
              <a:rPr lang="ru-RU" dirty="0" err="1" smtClean="0"/>
              <a:t>Базунова</a:t>
            </a:r>
            <a:r>
              <a:rPr lang="ru-RU" dirty="0" smtClean="0"/>
              <a:t> Н.А. </a:t>
            </a:r>
          </a:p>
          <a:p>
            <a:r>
              <a:rPr lang="ru-RU" dirty="0" smtClean="0"/>
              <a:t>ГБОУ СОШ №332 СВАО, Москва</a:t>
            </a:r>
          </a:p>
          <a:p>
            <a:r>
              <a:rPr lang="ru-RU" dirty="0" smtClean="0"/>
              <a:t>2012 – 2013 учебный год.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Выставка рисунков. 4 класс.</a:t>
            </a:r>
            <a:endParaRPr lang="ru-RU" dirty="0"/>
          </a:p>
        </p:txBody>
      </p:sp>
      <p:pic>
        <p:nvPicPr>
          <p:cNvPr id="4" name="Содержимое 3" descr="DSCF888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923438" y="2143116"/>
            <a:ext cx="2250297" cy="3000396"/>
          </a:xfrm>
        </p:spPr>
      </p:pic>
      <p:pic>
        <p:nvPicPr>
          <p:cNvPr id="7" name="Содержимое 6" descr="DSCF886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2357430"/>
            <a:ext cx="2177086" cy="2902781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Фотогазета. Победители школьного конкурса «Свет моей Родины».</a:t>
            </a:r>
            <a:endParaRPr lang="ru-RU" sz="3200" dirty="0"/>
          </a:p>
        </p:txBody>
      </p:sp>
      <p:pic>
        <p:nvPicPr>
          <p:cNvPr id="4" name="Содержимое 3" descr="DSCF07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12320" y="2000239"/>
            <a:ext cx="2625348" cy="35004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Награждение победителей.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Победители конкурса :</a:t>
            </a:r>
          </a:p>
          <a:p>
            <a:pPr marL="342900" indent="-342900">
              <a:buAutoNum type="arabicPeriod"/>
            </a:pPr>
            <a:r>
              <a:rPr lang="ru-RU" dirty="0" err="1" smtClean="0"/>
              <a:t>Усмонова</a:t>
            </a:r>
            <a:r>
              <a:rPr lang="ru-RU" dirty="0" smtClean="0"/>
              <a:t> </a:t>
            </a:r>
            <a:r>
              <a:rPr lang="ru-RU" dirty="0" err="1" smtClean="0"/>
              <a:t>Нозанин</a:t>
            </a:r>
            <a:r>
              <a:rPr lang="ru-RU" dirty="0" smtClean="0"/>
              <a:t>. 2 класс.</a:t>
            </a:r>
          </a:p>
          <a:p>
            <a:pPr marL="342900" indent="-342900">
              <a:buAutoNum type="arabicPeriod"/>
            </a:pPr>
            <a:r>
              <a:rPr lang="ru-RU" dirty="0" smtClean="0"/>
              <a:t>Манчестер  Игорь. 2 класс.</a:t>
            </a:r>
          </a:p>
          <a:p>
            <a:pPr marL="342900" indent="-342900">
              <a:buAutoNum type="arabicPeriod"/>
            </a:pPr>
            <a:r>
              <a:rPr lang="ru-RU" dirty="0" smtClean="0"/>
              <a:t>Волчков Никита. 2 класс.</a:t>
            </a:r>
          </a:p>
          <a:p>
            <a:pPr marL="342900" indent="-342900">
              <a:buAutoNum type="arabicPeriod"/>
            </a:pPr>
            <a:r>
              <a:rPr lang="ru-RU" dirty="0" smtClean="0"/>
              <a:t>Ремизов Иван. 1 класс.</a:t>
            </a:r>
          </a:p>
          <a:p>
            <a:pPr marL="342900" indent="-342900">
              <a:buAutoNum type="arabicPeriod"/>
            </a:pPr>
            <a:r>
              <a:rPr lang="ru-RU" dirty="0" err="1" smtClean="0"/>
              <a:t>Худова</a:t>
            </a:r>
            <a:r>
              <a:rPr lang="ru-RU" dirty="0" smtClean="0"/>
              <a:t> Варя. 3 класс.</a:t>
            </a:r>
          </a:p>
          <a:p>
            <a:pPr marL="342900" indent="-342900">
              <a:buAutoNum type="arabicPeriod"/>
            </a:pPr>
            <a:r>
              <a:rPr lang="ru-RU" dirty="0" smtClean="0"/>
              <a:t>Сергеева Варя. 3 класс.</a:t>
            </a:r>
          </a:p>
          <a:p>
            <a:pPr marL="342900" indent="-342900">
              <a:buAutoNum type="arabicPeriod"/>
            </a:pPr>
            <a:r>
              <a:rPr lang="ru-RU" dirty="0" err="1" smtClean="0"/>
              <a:t>Савенко</a:t>
            </a:r>
            <a:r>
              <a:rPr lang="ru-RU" dirty="0" smtClean="0"/>
              <a:t> Сергей. 3 класс.</a:t>
            </a:r>
          </a:p>
          <a:p>
            <a:pPr marL="342900" indent="-342900">
              <a:buAutoNum type="arabicPeriod"/>
            </a:pPr>
            <a:r>
              <a:rPr lang="ru-RU" dirty="0" smtClean="0"/>
              <a:t>Котельникова Варя. 4 класс.</a:t>
            </a:r>
          </a:p>
          <a:p>
            <a:pPr marL="342900" indent="-342900">
              <a:buAutoNum type="arabicPeriod"/>
            </a:pPr>
            <a:r>
              <a:rPr lang="ru-RU" dirty="0" err="1" smtClean="0"/>
              <a:t>Коротаева</a:t>
            </a:r>
            <a:r>
              <a:rPr lang="ru-RU" dirty="0" smtClean="0"/>
              <a:t> Люба. 4 класс.</a:t>
            </a:r>
          </a:p>
          <a:p>
            <a:pPr marL="342900" indent="-342900">
              <a:buAutoNum type="arabicPeriod"/>
            </a:pPr>
            <a:r>
              <a:rPr lang="ru-RU" dirty="0" smtClean="0"/>
              <a:t>Панков Илья. 4 класс.</a:t>
            </a:r>
          </a:p>
          <a:p>
            <a:pPr marL="342900" indent="-342900">
              <a:buAutoNum type="arabicPeriod"/>
            </a:pPr>
            <a:r>
              <a:rPr lang="ru-RU" dirty="0" err="1" smtClean="0"/>
              <a:t>Фицев</a:t>
            </a:r>
            <a:r>
              <a:rPr lang="ru-RU" dirty="0" smtClean="0"/>
              <a:t> Саша. 4 класс.</a:t>
            </a:r>
          </a:p>
          <a:p>
            <a:pPr marL="342900" indent="-342900">
              <a:buAutoNum type="arabicPeriod"/>
            </a:pPr>
            <a:r>
              <a:rPr lang="ru-RU" dirty="0" err="1" smtClean="0"/>
              <a:t>Шеметова</a:t>
            </a:r>
            <a:r>
              <a:rPr lang="ru-RU" dirty="0" smtClean="0"/>
              <a:t> Кристина. 4 класс..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6" name="Содержимое 5" descr="DSCF009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19417" y="1753898"/>
            <a:ext cx="2595789" cy="346105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 чего начинается Родина?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…С картинки в твоём букваре.</a:t>
            </a:r>
          </a:p>
          <a:p>
            <a:r>
              <a:rPr lang="ru-RU" dirty="0" smtClean="0"/>
              <a:t>С хороших и верных товарищей, </a:t>
            </a:r>
          </a:p>
          <a:p>
            <a:r>
              <a:rPr lang="ru-RU" dirty="0" smtClean="0"/>
              <a:t>Живущих в соседнем дворе!</a:t>
            </a:r>
          </a:p>
          <a:p>
            <a:r>
              <a:rPr lang="ru-RU" dirty="0" smtClean="0"/>
              <a:t>А может она начинается </a:t>
            </a:r>
          </a:p>
          <a:p>
            <a:r>
              <a:rPr lang="ru-RU" dirty="0" smtClean="0"/>
              <a:t>С той песни , что пела нам мать?</a:t>
            </a:r>
          </a:p>
          <a:p>
            <a:r>
              <a:rPr lang="ru-RU" dirty="0" smtClean="0"/>
              <a:t>С того, что в любых испытаниях </a:t>
            </a:r>
          </a:p>
          <a:p>
            <a:r>
              <a:rPr lang="ru-RU" dirty="0" smtClean="0"/>
              <a:t>У нас никому не отнять!</a:t>
            </a:r>
          </a:p>
          <a:p>
            <a:r>
              <a:rPr lang="ru-RU" dirty="0" smtClean="0"/>
              <a:t>С чего начинается Родина?</a:t>
            </a:r>
            <a:endParaRPr lang="ru-RU" dirty="0"/>
          </a:p>
        </p:txBody>
      </p:sp>
      <p:pic>
        <p:nvPicPr>
          <p:cNvPr id="7" name="Содержимое 6" descr="DSCF032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57619" y="2386396"/>
            <a:ext cx="3357587" cy="251819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работы над проектом.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ru-RU" dirty="0" smtClean="0"/>
              <a:t>Обсуждение темы. Рассказ учащихся о самом дорогом в жизни.</a:t>
            </a:r>
          </a:p>
          <a:p>
            <a:pPr marL="342900" indent="-342900">
              <a:buAutoNum type="arabicPeriod"/>
            </a:pPr>
            <a:r>
              <a:rPr lang="ru-RU" dirty="0" smtClean="0"/>
              <a:t>Конкурс сочинений «Моя малая Родина».</a:t>
            </a:r>
          </a:p>
          <a:p>
            <a:pPr marL="342900" indent="-342900">
              <a:buAutoNum type="arabicPeriod"/>
            </a:pPr>
            <a:r>
              <a:rPr lang="ru-RU" dirty="0" smtClean="0"/>
              <a:t>Конкурс рисунков  «Свет моей Родины».</a:t>
            </a:r>
          </a:p>
          <a:p>
            <a:pPr marL="342900" indent="-342900">
              <a:buAutoNum type="arabicPeriod"/>
            </a:pPr>
            <a:r>
              <a:rPr lang="ru-RU" dirty="0" smtClean="0"/>
              <a:t>Беседа «Гордость России».</a:t>
            </a:r>
          </a:p>
          <a:p>
            <a:pPr marL="342900" indent="-342900">
              <a:buAutoNum type="arabicPeriod"/>
            </a:pPr>
            <a:r>
              <a:rPr lang="ru-RU" dirty="0" smtClean="0"/>
              <a:t>Цель – воспитание патриотических </a:t>
            </a:r>
            <a:r>
              <a:rPr lang="ru-RU" dirty="0" err="1" smtClean="0"/>
              <a:t>чувст</a:t>
            </a:r>
            <a:r>
              <a:rPr lang="ru-RU" dirty="0" smtClean="0"/>
              <a:t> в , осознание себя гражданином России.</a:t>
            </a:r>
          </a:p>
          <a:p>
            <a:pPr marL="342900" indent="-342900">
              <a:buAutoNum type="arabicPeriod"/>
            </a:pPr>
            <a:r>
              <a:rPr lang="ru-RU" dirty="0" smtClean="0"/>
              <a:t>Задача – провести коллективную работу для музея школы . Возможность участия  любого ученика школы. Развитие чувства коллективизма.</a:t>
            </a:r>
            <a:endParaRPr lang="ru-RU" dirty="0"/>
          </a:p>
        </p:txBody>
      </p:sp>
      <p:pic>
        <p:nvPicPr>
          <p:cNvPr id="5" name="Содержимое 4" descr="DSCF032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726573" y="2071677"/>
            <a:ext cx="2250298" cy="3000397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Литературное творчество русских писателей и поэтов.</a:t>
            </a:r>
            <a:endParaRPr lang="ru-RU" dirty="0"/>
          </a:p>
        </p:txBody>
      </p:sp>
      <p:pic>
        <p:nvPicPr>
          <p:cNvPr id="5" name="Содержимое 4" descr="DSCF033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977017" y="2571744"/>
            <a:ext cx="2196718" cy="2928958"/>
          </a:xfrm>
        </p:spPr>
      </p:pic>
      <p:pic>
        <p:nvPicPr>
          <p:cNvPr id="6" name="Содержимое 5" descr="DSCF034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2571744"/>
            <a:ext cx="2196718" cy="292895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Тема: «Защитники  Отечества»</a:t>
            </a:r>
            <a:endParaRPr lang="ru-RU" dirty="0"/>
          </a:p>
        </p:txBody>
      </p:sp>
      <p:pic>
        <p:nvPicPr>
          <p:cNvPr id="5" name="Содержимое 4" descr="DSCF034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9" y="2214555"/>
            <a:ext cx="2357453" cy="3143271"/>
          </a:xfrm>
        </p:spPr>
      </p:pic>
      <p:pic>
        <p:nvPicPr>
          <p:cNvPr id="6" name="Содержимое 5" descr="DSCF033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9" y="2928934"/>
            <a:ext cx="2674408" cy="200580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Природа родного края.</a:t>
            </a:r>
            <a:endParaRPr lang="ru-RU" dirty="0"/>
          </a:p>
        </p:txBody>
      </p:sp>
      <p:pic>
        <p:nvPicPr>
          <p:cNvPr id="5" name="Содержимое 4" descr="DSCF034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977016" y="2643182"/>
            <a:ext cx="2196719" cy="2928958"/>
          </a:xfrm>
        </p:spPr>
      </p:pic>
      <p:pic>
        <p:nvPicPr>
          <p:cNvPr id="6" name="Содержимое 5" descr="DSCF034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2571744"/>
            <a:ext cx="2250297" cy="300039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4-а. Участники конкурса.</a:t>
            </a:r>
            <a:endParaRPr lang="ru-RU" dirty="0"/>
          </a:p>
        </p:txBody>
      </p:sp>
      <p:pic>
        <p:nvPicPr>
          <p:cNvPr id="4" name="Содержимое 3" descr="DSCF07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1921671"/>
            <a:ext cx="4143404" cy="310755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 класс. Конкурс рисунков «Сказки, былины».</a:t>
            </a:r>
            <a:endParaRPr lang="ru-RU" dirty="0"/>
          </a:p>
        </p:txBody>
      </p:sp>
      <p:pic>
        <p:nvPicPr>
          <p:cNvPr id="7" name="Содержимое 6" descr="DSCF021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676988" y="2357430"/>
            <a:ext cx="2143139" cy="2857520"/>
          </a:xfrm>
        </p:spPr>
      </p:pic>
      <p:pic>
        <p:nvPicPr>
          <p:cNvPr id="8" name="Содержимое 7" descr="DSCF021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57819" y="2357430"/>
            <a:ext cx="2089560" cy="2786081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Обсуждение темы проекта</a:t>
            </a:r>
            <a:br>
              <a:rPr lang="ru-RU" dirty="0" smtClean="0"/>
            </a:br>
            <a:r>
              <a:rPr lang="ru-RU" dirty="0" smtClean="0"/>
              <a:t>«Герои войны 2012 года».</a:t>
            </a:r>
            <a:endParaRPr lang="ru-RU" dirty="0"/>
          </a:p>
        </p:txBody>
      </p:sp>
      <p:pic>
        <p:nvPicPr>
          <p:cNvPr id="4" name="Содержимое 3" descr="DSCF88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00298" y="2268133"/>
            <a:ext cx="3643338" cy="2732504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208</TotalTime>
  <Words>269</Words>
  <Application>Microsoft Office PowerPoint</Application>
  <PresentationFormat>Экран (4:3)</PresentationFormat>
  <Paragraphs>42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Проект  «Свет моей Родины»</vt:lpstr>
      <vt:lpstr>С чего начинается Родина?</vt:lpstr>
      <vt:lpstr>Этапы работы над проектом.</vt:lpstr>
      <vt:lpstr>Литературное творчество русских писателей и поэтов.</vt:lpstr>
      <vt:lpstr>Тема: «Защитники  Отечества»</vt:lpstr>
      <vt:lpstr>Природа родного края.</vt:lpstr>
      <vt:lpstr>4-а. Участники конкурса.</vt:lpstr>
      <vt:lpstr>2 класс. Конкурс рисунков «Сказки, былины».</vt:lpstr>
      <vt:lpstr>Обсуждение темы проекта «Герои войны 2012 года».</vt:lpstr>
      <vt:lpstr>Выставка рисунков. 4 класс.</vt:lpstr>
      <vt:lpstr>Фотогазета. Победители школьного конкурса «Свет моей Родины».</vt:lpstr>
      <vt:lpstr>Награждение победителей.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«Свет моей Родины»</dc:title>
  <dc:creator>Наталья</dc:creator>
  <cp:lastModifiedBy>Наталья</cp:lastModifiedBy>
  <cp:revision>94</cp:revision>
  <dcterms:created xsi:type="dcterms:W3CDTF">2012-12-17T09:09:28Z</dcterms:created>
  <dcterms:modified xsi:type="dcterms:W3CDTF">2013-06-23T11:22:57Z</dcterms:modified>
</cp:coreProperties>
</file>