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266" r:id="rId3"/>
    <p:sldId id="267" r:id="rId4"/>
    <p:sldId id="268" r:id="rId5"/>
    <p:sldId id="283" r:id="rId6"/>
    <p:sldId id="281" r:id="rId7"/>
    <p:sldId id="282" r:id="rId8"/>
    <p:sldId id="271" r:id="rId9"/>
    <p:sldId id="272" r:id="rId10"/>
    <p:sldId id="274" r:id="rId11"/>
    <p:sldId id="276" r:id="rId12"/>
    <p:sldId id="277" r:id="rId13"/>
    <p:sldId id="278" r:id="rId14"/>
    <p:sldId id="275" r:id="rId15"/>
    <p:sldId id="258" r:id="rId16"/>
    <p:sldId id="259" r:id="rId17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browse showScrollbar="0"/>
    <p:sldAll/>
    <p:penClr>
      <a:srgbClr val="FF0000"/>
    </p:penClr>
  </p:showPr>
  <p:clrMru>
    <a:srgbClr val="CC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9E6FB42-BA32-4BEC-AF35-2973CA13FB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4357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4358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2EE367E-652B-446F-B43D-69F816F7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43EF4-8E67-4534-A20E-1F769BA3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85F3-4668-4BFE-AFD4-08DD52111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C1F4-7A34-4E75-82AC-49EBA1AA43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A84E8-FD65-4161-A84E-9C35E24E9A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8985AD-78F3-4176-BE22-9B0D16D2DB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BEA407-9C25-4B90-BBD2-E1CF0B20C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68F7F-2FAC-4DA6-8C92-D27AE06E2A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8FC96-6E96-4242-A4A0-918C20682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24BDC-E13A-4F6B-BA82-0FC097A1BD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80293-91AC-498A-B3BE-01B221980C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3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331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2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3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333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33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3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E8081BB-9E7C-4DA8-88F6-269435F22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3" grpId="0"/>
      <p:bldP spid="13334" grpId="0" build="p">
        <p:tmplLst>
          <p:tmpl lvl="1">
            <p:tnLst>
              <p:par>
                <p:cTn presetID="49" presetClass="entr" presetSubtype="0" decel="10000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9" presetClass="entr" presetSubtype="0" decel="10000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3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334"/>
                        </p:tgtEl>
                        <p:attrNameLst>
                          <p:attrName>style.rotation</p:attrName>
                        </p:attrNameLst>
                      </p:cBhvr>
                      <p:tavLst>
                        <p:tav tm="0">
                          <p:val>
                            <p:fltVal val="360"/>
                          </p:val>
                        </p:tav>
                        <p:tav tm="100000">
                          <p:val>
                            <p:fltVal val="0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33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71670" y="1052513"/>
            <a:ext cx="5524518" cy="2519363"/>
          </a:xfrm>
        </p:spPr>
        <p:txBody>
          <a:bodyPr/>
          <a:lstStyle/>
          <a:p>
            <a:pPr eaLnBrk="1" hangingPunct="1">
              <a:defRPr/>
            </a:pPr>
            <a:r>
              <a:rPr lang="ru-RU" sz="11800" b="0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11800" b="0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11800" b="0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11800" b="0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11800" b="0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11800" b="0" dirty="0" smtClean="0">
                <a:solidFill>
                  <a:srgbClr val="CC0099"/>
                </a:solidFill>
                <a:latin typeface="Monotype Corsiva" pitchFamily="66" charset="0"/>
              </a:rPr>
            </a:br>
            <a:r>
              <a:rPr lang="ru-RU" sz="9600" b="0" dirty="0" smtClean="0">
                <a:solidFill>
                  <a:srgbClr val="CC0099"/>
                </a:solidFill>
                <a:latin typeface="Monotype Corsiva" pitchFamily="66" charset="0"/>
              </a:rPr>
              <a:t/>
            </a:r>
            <a:br>
              <a:rPr lang="ru-RU" sz="9600" b="0" dirty="0" smtClean="0">
                <a:solidFill>
                  <a:srgbClr val="CC0099"/>
                </a:solidFill>
                <a:latin typeface="Monotype Corsiva" pitchFamily="66" charset="0"/>
              </a:rPr>
            </a:br>
            <a:endParaRPr lang="ru-RU" sz="9600" b="0" dirty="0" smtClean="0">
              <a:solidFill>
                <a:srgbClr val="CC0099"/>
              </a:solidFill>
              <a:latin typeface="Monotype Corsiva" pitchFamily="66" charset="0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5105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rgbClr val="CC0099"/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001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786314" y="1785926"/>
            <a:ext cx="3714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 мир творчества</a:t>
            </a:r>
            <a:endParaRPr lang="ru-RU" sz="4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3504" y="3714752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5" descr="sun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428736"/>
            <a:ext cx="4203325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714356"/>
            <a:ext cx="4019083" cy="5559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642918"/>
            <a:ext cx="3714776" cy="5502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1999" y="642918"/>
            <a:ext cx="4116785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571480"/>
            <a:ext cx="4223942" cy="576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5" descr="sun1[1]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14876" y="571480"/>
            <a:ext cx="4268307" cy="5703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500438"/>
            <a:ext cx="2071702" cy="3157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214290"/>
            <a:ext cx="4274160" cy="319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3500438"/>
            <a:ext cx="419994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786578" y="214290"/>
            <a:ext cx="2211393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428860" y="3500438"/>
            <a:ext cx="2143140" cy="314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572001" y="214290"/>
            <a:ext cx="2182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571480"/>
            <a:ext cx="27178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571480"/>
            <a:ext cx="2679700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28926" y="571480"/>
            <a:ext cx="3308947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000364" y="3143248"/>
            <a:ext cx="3214710" cy="3443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34" y="357166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3556" name="Picture 4" descr="sun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818231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7686" y="142852"/>
            <a:ext cx="36957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3357562"/>
            <a:ext cx="39878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714356"/>
            <a:ext cx="2990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714876" y="3643314"/>
            <a:ext cx="2990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5" descr="sun1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29520" y="5214950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29538"/>
            <a:ext cx="3714776" cy="318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5" y="3571876"/>
            <a:ext cx="371477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5" y="285728"/>
            <a:ext cx="3786213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39459"/>
            <a:ext cx="3702047" cy="288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5" descr="sun1[1]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5591175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3786190"/>
            <a:ext cx="1785950" cy="288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285728"/>
            <a:ext cx="29908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5" descr="sun1[1]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5429264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14612" y="1857364"/>
            <a:ext cx="3695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244618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857884" y="3643314"/>
            <a:ext cx="30353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35088"/>
            <a:ext cx="8429683" cy="6279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285728"/>
            <a:ext cx="3786214" cy="287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5832" y="285728"/>
            <a:ext cx="38181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85785" y="3429000"/>
            <a:ext cx="3754477" cy="280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3412392"/>
            <a:ext cx="3776668" cy="282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sun1[1]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000496" y="2714620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5" descr="sun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357826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28926" y="3143248"/>
            <a:ext cx="29845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4463" y="144463"/>
            <a:ext cx="2699844" cy="3784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214290"/>
            <a:ext cx="2714644" cy="380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6" descr="sun1[1]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5286388"/>
            <a:ext cx="142875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42" y="285728"/>
            <a:ext cx="5543550" cy="364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2870200"/>
            <a:ext cx="28067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929322" y="2870200"/>
            <a:ext cx="27813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85720" y="2870200"/>
            <a:ext cx="28702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85721" y="214291"/>
            <a:ext cx="3086906" cy="214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429256" y="214290"/>
            <a:ext cx="3219801" cy="214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5638" y="357166"/>
            <a:ext cx="4242598" cy="6000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2" y="450057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7752" y="285728"/>
            <a:ext cx="3632906" cy="6003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4463" y="144463"/>
            <a:ext cx="28956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571744"/>
            <a:ext cx="28829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1643050"/>
            <a:ext cx="27559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4500570"/>
            <a:ext cx="207170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лен">
  <a:themeElements>
    <a:clrScheme name="Клен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Клен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382</TotalTime>
  <Words>3</Words>
  <Application>Microsoft Office PowerPoint</Application>
  <PresentationFormat>Экран (4:3)</PresentationFormat>
  <Paragraphs>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Клен</vt:lpstr>
      <vt:lpstr>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Рисунки детей 2006-2007  уч. год</dc:title>
  <dc:creator>1</dc:creator>
  <cp:lastModifiedBy>Acer</cp:lastModifiedBy>
  <cp:revision>77</cp:revision>
  <dcterms:created xsi:type="dcterms:W3CDTF">2006-11-14T12:30:27Z</dcterms:created>
  <dcterms:modified xsi:type="dcterms:W3CDTF">2013-07-11T15:17:15Z</dcterms:modified>
</cp:coreProperties>
</file>