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10 Б</c:v>
                </c:pt>
                <c:pt idx="1">
                  <c:v>11 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40</c:v>
                </c:pt>
                <c:pt idx="1">
                  <c:v>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полугодие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10 Б</c:v>
                </c:pt>
                <c:pt idx="1">
                  <c:v>11 Б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59</c:v>
                </c:pt>
                <c:pt idx="1">
                  <c:v>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10 Б</c:v>
                </c:pt>
                <c:pt idx="1">
                  <c:v>11 Б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67</c:v>
                </c:pt>
                <c:pt idx="1">
                  <c:v>100</c:v>
                </c:pt>
              </c:numCache>
            </c:numRef>
          </c:val>
        </c:ser>
        <c:shape val="box"/>
        <c:axId val="52659328"/>
        <c:axId val="52660864"/>
        <c:axId val="0"/>
      </c:bar3DChart>
      <c:catAx>
        <c:axId val="52659328"/>
        <c:scaling>
          <c:orientation val="minMax"/>
        </c:scaling>
        <c:axPos val="b"/>
        <c:tickLblPos val="nextTo"/>
        <c:crossAx val="52660864"/>
        <c:crosses val="autoZero"/>
        <c:auto val="1"/>
        <c:lblAlgn val="ctr"/>
        <c:lblOffset val="100"/>
      </c:catAx>
      <c:valAx>
        <c:axId val="52660864"/>
        <c:scaling>
          <c:orientation val="minMax"/>
        </c:scaling>
        <c:axPos val="l"/>
        <c:majorGridlines/>
        <c:numFmt formatCode="General" sourceLinked="1"/>
        <c:tickLblPos val="nextTo"/>
        <c:crossAx val="526593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10 Б</c:v>
                </c:pt>
                <c:pt idx="1">
                  <c:v>11 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70</c:v>
                </c:pt>
                <c:pt idx="1">
                  <c:v>63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полугодие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10 Б</c:v>
                </c:pt>
                <c:pt idx="1">
                  <c:v>11 Б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70</c:v>
                </c:pt>
                <c:pt idx="1">
                  <c:v>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Год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10 Б</c:v>
                </c:pt>
                <c:pt idx="1">
                  <c:v>11 Б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70</c:v>
                </c:pt>
                <c:pt idx="1">
                  <c:v>66</c:v>
                </c:pt>
              </c:numCache>
            </c:numRef>
          </c:val>
        </c:ser>
        <c:shape val="box"/>
        <c:axId val="58790656"/>
        <c:axId val="58792960"/>
        <c:axId val="0"/>
      </c:bar3DChart>
      <c:catAx>
        <c:axId val="58790656"/>
        <c:scaling>
          <c:orientation val="minMax"/>
        </c:scaling>
        <c:axPos val="b"/>
        <c:tickLblPos val="nextTo"/>
        <c:crossAx val="58792960"/>
        <c:crosses val="autoZero"/>
        <c:auto val="1"/>
        <c:lblAlgn val="ctr"/>
        <c:lblOffset val="100"/>
      </c:catAx>
      <c:valAx>
        <c:axId val="58792960"/>
        <c:scaling>
          <c:orientation val="minMax"/>
        </c:scaling>
        <c:axPos val="l"/>
        <c:majorGridlines/>
        <c:numFmt formatCode="General" sourceLinked="1"/>
        <c:tickLblPos val="nextTo"/>
        <c:crossAx val="587906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10 Б</c:v>
                </c:pt>
                <c:pt idx="1">
                  <c:v>11 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95</c:v>
                </c:pt>
                <c:pt idx="1">
                  <c:v>70</c:v>
                </c:pt>
              </c:numCache>
            </c:numRef>
          </c:val>
        </c:ser>
        <c:shape val="box"/>
        <c:axId val="58888192"/>
        <c:axId val="58889728"/>
        <c:axId val="0"/>
      </c:bar3DChart>
      <c:catAx>
        <c:axId val="58888192"/>
        <c:scaling>
          <c:orientation val="minMax"/>
        </c:scaling>
        <c:axPos val="b"/>
        <c:tickLblPos val="nextTo"/>
        <c:crossAx val="58889728"/>
        <c:crosses val="autoZero"/>
        <c:auto val="1"/>
        <c:lblAlgn val="ctr"/>
        <c:lblOffset val="100"/>
      </c:catAx>
      <c:valAx>
        <c:axId val="58889728"/>
        <c:scaling>
          <c:orientation val="minMax"/>
        </c:scaling>
        <c:axPos val="l"/>
        <c:majorGridlines/>
        <c:numFmt formatCode="General" sourceLinked="1"/>
        <c:tickLblPos val="nextTo"/>
        <c:crossAx val="588881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Качественная успеваемость по биологии в профильных классах 2011-2012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Качественная успеваемость по биологии в профильных классах 2012-2013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Качественная успеваемость по биологии в профильных классах 2013-2014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357158" y="1928802"/>
          <a:ext cx="857256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</Words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Качественная успеваемость по биологии в профильных классах 2011-2012</vt:lpstr>
      <vt:lpstr>Качественная успеваемость по биологии в профильных классах 2012-2013</vt:lpstr>
      <vt:lpstr>Качественная успеваемость по биологии в профильных классах 2013-2014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Качественная успеваемость по биологии в профильных классах 2011-2012</dc:title>
  <dc:creator>Биология</dc:creator>
  <cp:lastModifiedBy>Биология</cp:lastModifiedBy>
  <cp:revision>3</cp:revision>
  <dcterms:created xsi:type="dcterms:W3CDTF">2014-01-29T05:41:53Z</dcterms:created>
  <dcterms:modified xsi:type="dcterms:W3CDTF">2014-01-29T05:59:21Z</dcterms:modified>
</cp:coreProperties>
</file>