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momatematiki17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-savchen.ucoz.ru/" TargetMode="External"/><Relationship Id="rId4" Type="http://schemas.openxmlformats.org/officeDocument/2006/relationships/hyperlink" Target="http://alexlarin.net/ege1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rokimatematiki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rurokov.ru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huege.ru/u/&#8206;" TargetMode="External"/><Relationship Id="rId4" Type="http://schemas.openxmlformats.org/officeDocument/2006/relationships/hyperlink" Target="http://uztest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hpargalkaege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altLang="ru-RU" i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ГБОУ Центр образования №173 Петроградского района Санкт-Петербурга</a:t>
            </a:r>
            <a:r>
              <a:rPr lang="ru-RU" altLang="ru-RU" i="1" kern="0" dirty="0">
                <a:solidFill>
                  <a:srgbClr val="217143"/>
                </a:solidFill>
              </a:rPr>
              <a:t/>
            </a:r>
            <a:br>
              <a:rPr lang="ru-RU" altLang="ru-RU" i="1" kern="0" dirty="0">
                <a:solidFill>
                  <a:srgbClr val="217143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062912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Учитель математики 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Архиреева</a:t>
            </a:r>
            <a:r>
              <a:rPr lang="ru-RU" sz="2800" dirty="0" smtClean="0">
                <a:solidFill>
                  <a:srgbClr val="FF0000"/>
                </a:solidFill>
              </a:rPr>
              <a:t> Татьяна Анатольевна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6600"/>
                </a:solidFill>
              </a:rPr>
              <a:t>Положительные стороны работы с ИКТ  </a:t>
            </a:r>
            <a:br>
              <a:rPr lang="ru-RU" b="1" i="1" dirty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384" y="2087666"/>
            <a:ext cx="561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Расширяют возможности представления информации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384" y="2881471"/>
            <a:ext cx="58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Позволяют строить индивидуализированное обучение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8430" y="4368559"/>
            <a:ext cx="324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Не торопит с решением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8430" y="4922769"/>
            <a:ext cx="388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Становится шире набор применяемых учебных задач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8430" y="3537351"/>
            <a:ext cx="594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Учащиеся могут пользоваться большим объемом ранее недоступной информации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78430" y="1668594"/>
            <a:ext cx="472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Усиливают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мотивацию учения</a:t>
            </a:r>
          </a:p>
        </p:txBody>
      </p:sp>
    </p:spTree>
    <p:extLst>
      <p:ext uri="{BB962C8B-B14F-4D97-AF65-F5344CB8AC3E}">
        <p14:creationId xmlns:p14="http://schemas.microsoft.com/office/powerpoint/2010/main" val="32864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9903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6600"/>
                </a:solidFill>
              </a:rPr>
              <a:t>Цели использования  компьютерных технологий   на уроке и при выполнении домашних заданий:</a:t>
            </a:r>
            <a:br>
              <a:rPr lang="ru-RU" sz="3200" b="1" i="1" dirty="0">
                <a:solidFill>
                  <a:srgbClr val="006600"/>
                </a:solidFill>
              </a:rPr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Максимальная наглядность </a:t>
            </a:r>
          </a:p>
          <a:p>
            <a:r>
              <a:rPr lang="ru-RU" b="1" dirty="0">
                <a:solidFill>
                  <a:srgbClr val="006600"/>
                </a:solidFill>
              </a:rPr>
              <a:t>Максимальная эффективности урока</a:t>
            </a:r>
          </a:p>
          <a:p>
            <a:pPr lvl="0"/>
            <a:r>
              <a:rPr lang="ru-RU" b="1" dirty="0">
                <a:solidFill>
                  <a:srgbClr val="006600"/>
                </a:solidFill>
              </a:rPr>
              <a:t>Вовлечение учащихся в созидательную деятельность </a:t>
            </a:r>
          </a:p>
          <a:p>
            <a:r>
              <a:rPr lang="ru-RU" b="1" dirty="0">
                <a:solidFill>
                  <a:srgbClr val="006600"/>
                </a:solidFill>
              </a:rPr>
              <a:t>Повышение мотивации обучения </a:t>
            </a:r>
          </a:p>
          <a:p>
            <a:pPr lvl="0"/>
            <a:r>
              <a:rPr lang="ru-RU" b="1" dirty="0">
                <a:solidFill>
                  <a:srgbClr val="006600"/>
                </a:solidFill>
              </a:rPr>
              <a:t>Использование тестовых программ с моментальной проверкой и выставлением компьютером отметки за выполненную работу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6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0" lvl="2" indent="0">
              <a:buNone/>
            </a:pP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382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91264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электронных ресурсов в образовательном процессе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rgbClr val="0066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Сайт методического объединения учителей математики </a:t>
            </a:r>
            <a:endParaRPr lang="ru-RU" sz="36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6531269" cy="3672407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60932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https://sites.google.com/site/momatematiki173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219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Сайты </a:t>
            </a:r>
            <a:r>
              <a:rPr lang="ru-RU" sz="2800" b="1" i="1" dirty="0">
                <a:solidFill>
                  <a:srgbClr val="FF0000"/>
                </a:solidFill>
              </a:rPr>
              <a:t>учителей Александра Ларина и Савченко Елены Михайловны </a:t>
            </a:r>
            <a:r>
              <a:rPr lang="ru-RU" sz="2800" b="1" i="1" dirty="0" smtClean="0">
                <a:solidFill>
                  <a:srgbClr val="FF0000"/>
                </a:solidFill>
              </a:rPr>
              <a:t>помогают в работе  с детьми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4125565"/>
            <a:ext cx="4860032" cy="273243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" y="1628800"/>
            <a:ext cx="5104450" cy="2444431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92080" y="17728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http://alexlarin.net/ege14.html</a:t>
            </a:r>
            <a:endParaRPr lang="ru-RU" b="1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922" y="530120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http://le-savchen.ucoz.ru/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4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 </a:t>
            </a:r>
            <a:r>
              <a:rPr lang="ru-RU" b="1" i="1" smtClean="0">
                <a:solidFill>
                  <a:srgbClr val="006600"/>
                </a:solidFill>
              </a:rPr>
              <a:t>Видео уроки </a:t>
            </a:r>
            <a:r>
              <a:rPr lang="ru-RU" b="1" i="1" dirty="0">
                <a:solidFill>
                  <a:srgbClr val="006600"/>
                </a:solidFill>
              </a:rPr>
              <a:t>на  различных сайтах</a:t>
            </a:r>
            <a:br>
              <a:rPr lang="ru-RU" b="1" i="1" dirty="0"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00" y="1952941"/>
            <a:ext cx="3960440" cy="504056"/>
          </a:xfrm>
        </p:spPr>
        <p:txBody>
          <a:bodyPr>
            <a:normAutofit/>
          </a:bodyPr>
          <a:lstStyle/>
          <a:p>
            <a:r>
              <a:rPr lang="en-US" sz="2000" b="1" dirty="0">
                <a:hlinkClick r:id="rId2"/>
              </a:rPr>
              <a:t>http://urokimatematiki.ru/</a:t>
            </a:r>
            <a:endParaRPr lang="ru-RU" sz="2000" b="1" dirty="0"/>
          </a:p>
          <a:p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25" y="908720"/>
            <a:ext cx="4611136" cy="259249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4668"/>
            <a:ext cx="6169416" cy="298657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72200" y="51832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http://mirurokov.ru/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24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solidFill>
                  <a:srgbClr val="217143"/>
                </a:solidFill>
              </a:rPr>
              <a:t>Для работы  с учащимися   по математике используются  интернет ресурсы :</a:t>
            </a:r>
            <a:br>
              <a:rPr lang="ru-RU" altLang="ru-RU" b="1" i="1" dirty="0">
                <a:solidFill>
                  <a:srgbClr val="217143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63" y="1856972"/>
            <a:ext cx="7092280" cy="1737916"/>
          </a:xfrm>
          <a:prstGeom prst="rect">
            <a:avLst/>
          </a:prstGeom>
          <a:noFill/>
          <a:ln w="28575">
            <a:solidFill>
              <a:srgbClr val="2171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9" y="4149080"/>
            <a:ext cx="8830053" cy="256490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703130"/>
            <a:ext cx="1907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  <a:hlinkClick r:id="rId4"/>
              </a:rPr>
              <a:t> </a:t>
            </a:r>
            <a:r>
              <a:rPr lang="en-US" altLang="ru-RU" dirty="0">
                <a:solidFill>
                  <a:srgbClr val="000000"/>
                </a:solidFill>
                <a:hlinkClick r:id="rId4"/>
              </a:rPr>
              <a:t>http://uztest.ru/</a:t>
            </a:r>
            <a:endParaRPr lang="ru-RU" alt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9739" y="3717032"/>
            <a:ext cx="317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>
                <a:solidFill>
                  <a:srgbClr val="000000"/>
                </a:solidFill>
                <a:hlinkClick r:id="rId5"/>
              </a:rPr>
              <a:t>http://reshuege.ru/u/‎</a:t>
            </a:r>
            <a:endParaRPr lang="ru-RU" alt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9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1218464"/>
          </a:xfrm>
        </p:spPr>
        <p:txBody>
          <a:bodyPr>
            <a:noAutofit/>
          </a:bodyPr>
          <a:lstStyle/>
          <a:p>
            <a:r>
              <a:rPr lang="ru-RU" altLang="ru-RU" sz="3200" b="1" i="1" dirty="0">
                <a:solidFill>
                  <a:srgbClr val="217143"/>
                </a:solidFill>
              </a:rPr>
              <a:t>Видео решение заданий части В,  поможет ученикам при  самостоятельной подготовке  к экзамену. </a:t>
            </a:r>
            <a:br>
              <a:rPr lang="ru-RU" altLang="ru-RU" sz="3200" b="1" i="1" dirty="0">
                <a:solidFill>
                  <a:srgbClr val="217143"/>
                </a:solidFill>
              </a:rPr>
            </a:br>
            <a:endParaRPr lang="ru-RU" sz="3200" dirty="0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708920"/>
            <a:ext cx="7052601" cy="3959984"/>
          </a:xfrm>
          <a:prstGeom prst="rect">
            <a:avLst/>
          </a:prstGeom>
          <a:noFill/>
          <a:ln>
            <a:solidFill>
              <a:srgbClr val="0066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dirty="0">
                <a:solidFill>
                  <a:srgbClr val="000000"/>
                </a:solidFill>
                <a:hlinkClick r:id="rId2"/>
              </a:rPr>
              <a:t>http://shpargalkaege.ru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4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6600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http://interneturok.ru</a:t>
            </a:r>
            <a:r>
              <a:rPr lang="en-US" b="1" i="1" dirty="0" smtClean="0">
                <a:solidFill>
                  <a:srgbClr val="006600"/>
                </a:solidFill>
              </a:rPr>
              <a:t>/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6600"/>
                </a:solidFill>
              </a:rPr>
              <a:t>Уроки по всем общеобразовательным предметам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777426" cy="457509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9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</TotalTime>
  <Words>184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ГБОУ Центр образования №173 Петроградского района Санкт-Петербурга </vt:lpstr>
      <vt:lpstr>Использование электронных ресурсов в образовательном процессе</vt:lpstr>
      <vt:lpstr>Сайт методического объединения учителей математики </vt:lpstr>
      <vt:lpstr>Сайты учителей Александра Ларина и Савченко Елены Михайловны помогают в работе  с детьми</vt:lpstr>
      <vt:lpstr> Видео уроки на  различных сайтах </vt:lpstr>
      <vt:lpstr>Для работы  с учащимися   по математике используются  интернет ресурсы : </vt:lpstr>
      <vt:lpstr>Видео решение заданий части В,  поможет ученикам при  самостоятельной подготовке  к экзамену.  </vt:lpstr>
      <vt:lpstr>http://interneturok.ru/</vt:lpstr>
      <vt:lpstr>Уроки по всем общеобразовательным предметам</vt:lpstr>
      <vt:lpstr>Положительные стороны работы с ИКТ   </vt:lpstr>
      <vt:lpstr>Цели использования  компьютерных технологий   на уроке и при выполнении домашних заданий: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Центр образования №173 Петроградского района Санкт-Петербурга </dc:title>
  <dc:creator>Nikita</dc:creator>
  <cp:lastModifiedBy>Nikita</cp:lastModifiedBy>
  <cp:revision>10</cp:revision>
  <dcterms:created xsi:type="dcterms:W3CDTF">2014-09-21T13:04:46Z</dcterms:created>
  <dcterms:modified xsi:type="dcterms:W3CDTF">2014-09-24T16:53:42Z</dcterms:modified>
</cp:coreProperties>
</file>