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57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62CDD8E-B3E2-4268-967F-3A39929C2194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381E62-62D5-4257-8B33-890CDC5866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yrovats.wordpress.com/" TargetMode="External"/><Relationship Id="rId2" Type="http://schemas.openxmlformats.org/officeDocument/2006/relationships/hyperlink" Target="http://muzey-factov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itefaktov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6956" y="4725144"/>
            <a:ext cx="4248471" cy="1512168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/>
              <a:t>Выполнил: Баранков Владислав 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ченик 10 «Б» класса</a:t>
            </a:r>
          </a:p>
          <a:p>
            <a:r>
              <a:rPr lang="ru-RU" sz="2400" dirty="0" smtClean="0"/>
              <a:t>МБОУ СОШ №18 </a:t>
            </a:r>
          </a:p>
          <a:p>
            <a:r>
              <a:rPr lang="ru-RU" sz="2400" dirty="0" smtClean="0"/>
              <a:t>Учитель математики: Воронкова О.И. 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«Математика – это интересно!»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5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6000"/>
                <a:shade val="100000"/>
                <a:alpha val="100000"/>
                <a:satMod val="140000"/>
              </a:schemeClr>
            </a:gs>
            <a:gs pos="31000">
              <a:schemeClr val="bg1">
                <a:tint val="100000"/>
                <a:shade val="90000"/>
                <a:alpha val="100000"/>
              </a:schemeClr>
            </a:gs>
            <a:gs pos="100000">
              <a:schemeClr val="bg1">
                <a:tint val="100000"/>
                <a:shade val="80000"/>
                <a:alpha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50832" cy="922114"/>
          </a:xfrm>
        </p:spPr>
        <p:txBody>
          <a:bodyPr/>
          <a:lstStyle/>
          <a:p>
            <a:pPr algn="ctr"/>
            <a:r>
              <a:rPr lang="ru-RU" dirty="0" smtClean="0"/>
              <a:t>Факт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28800"/>
            <a:ext cx="40386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Треугольник </a:t>
            </a:r>
            <a:r>
              <a:rPr lang="ru-RU" sz="2000" dirty="0" err="1"/>
              <a:t>Рёло</a:t>
            </a:r>
            <a:r>
              <a:rPr lang="ru-RU" sz="2000" dirty="0"/>
              <a:t> — это геометрическая фигура, образованная пересечением трёх равных кругов радиуса a с центрами в вершинах равностороннего треугольника со стороной a. Сверло, сделанное на основе треугольника </a:t>
            </a:r>
            <a:r>
              <a:rPr lang="ru-RU" sz="2000" dirty="0" err="1"/>
              <a:t>Рёло</a:t>
            </a:r>
            <a:r>
              <a:rPr lang="ru-RU" sz="2000" dirty="0"/>
              <a:t>, позволяет сверлить квадратные отверстия (с неточностью в 2%).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259262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1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80528" y="1340768"/>
            <a:ext cx="4176465" cy="4392488"/>
          </a:xfrm>
        </p:spPr>
        <p:txBody>
          <a:bodyPr>
            <a:normAutofit/>
          </a:bodyPr>
          <a:lstStyle/>
          <a:p>
            <a:r>
              <a:rPr lang="ru-RU" dirty="0"/>
              <a:t>Известно много притч о том, как один человек предлагает другому расплатиться с ним за некоторую услугу следующим образом: на первую клетку шахматной доски тот положит одно рисовое зёрнышко, на вторую — два и так далее: на каждую следующую клетку вдвое больше, чем на предыдущую. В результате тот, кто расплачивается таким образом, непременно разоряется. Это неудивительно: подсчитано, что общий вес риса составит более 460 миллиардов тонн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1960" y="1484784"/>
            <a:ext cx="4474840" cy="3235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ru-RU" dirty="0" smtClean="0"/>
              <a:t>Факт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 smtClean="0"/>
              <a:t>Факт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178776"/>
            <a:ext cx="4038600" cy="5648325"/>
          </a:xfrm>
        </p:spPr>
        <p:txBody>
          <a:bodyPr>
            <a:normAutofit/>
          </a:bodyPr>
          <a:lstStyle/>
          <a:p>
            <a:r>
              <a:rPr lang="ru-RU" dirty="0"/>
              <a:t>Каждый раз, когда вы перемешиваете колоду, вы создаёте последовательность карт, которая с очень высокой степенью вероятности никогда не существовала во Вселенной. Количество комбинаций в стандартной игральной колоде равно 52!, или 8×10</a:t>
            </a:r>
            <a:r>
              <a:rPr lang="ru-RU" baseline="30000" dirty="0"/>
              <a:t>67</a:t>
            </a:r>
            <a:r>
              <a:rPr lang="ru-RU" dirty="0"/>
              <a:t>. Чтобы достичь хотя бы 50% вероятности получить комбинацию второй раз, нужно сделать 9×10</a:t>
            </a:r>
            <a:r>
              <a:rPr lang="ru-RU" baseline="30000" dirty="0"/>
              <a:t>33</a:t>
            </a:r>
            <a:r>
              <a:rPr lang="ru-RU" dirty="0"/>
              <a:t> перемешиваний. А если гипотетически заставить всё население планеты за последние 500 лет непрерывно мешать карты и каждую секунду получать новую колоду, в итоге получится не более 10</a:t>
            </a:r>
            <a:r>
              <a:rPr lang="ru-RU" baseline="30000" dirty="0"/>
              <a:t>20</a:t>
            </a:r>
            <a:r>
              <a:rPr lang="ru-RU" dirty="0"/>
              <a:t> разных последовательностей.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3887787" cy="4464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9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/>
          <a:lstStyle/>
          <a:p>
            <a:pPr algn="ctr"/>
            <a:r>
              <a:rPr lang="ru-RU" dirty="0" smtClean="0"/>
              <a:t>Факт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95536" y="1628800"/>
            <a:ext cx="3733800" cy="4114800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/>
              <a:t> В шахматной партии из 40 ходов количество вариантов развития игры может превышать количество атомов в космическом пространстве. Ведь всего возможно огромное количество вариантов – 1,5 на 10 в 128-й степени.</a:t>
            </a:r>
          </a:p>
          <a:p>
            <a:pPr marL="137160" indent="0" fontAlgn="base">
              <a:buNone/>
            </a:pPr>
            <a:r>
              <a:rPr lang="ru-RU" sz="2000" dirty="0"/>
              <a:t>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1484784"/>
            <a:ext cx="3529012" cy="3606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pPr algn="ctr"/>
            <a:r>
              <a:rPr lang="ru-RU" dirty="0" smtClean="0"/>
              <a:t>Факт №5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1628800"/>
            <a:ext cx="3733800" cy="41148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000" dirty="0"/>
              <a:t>Американский математик Джордж Данциг, будучи аспирантом университета, однажды опоздал на урок и принял написанные на доске уравнения за домашнее задание. Оно показалось ему сложнее обычного, но через несколько дней он смог его выполнить. Оказалось, что он решил две «нерешаемые» проблемы в статистике, над которыми бились многие учёные.</a:t>
            </a:r>
          </a:p>
          <a:p>
            <a:pPr marL="13716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412776"/>
            <a:ext cx="322262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910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pPr algn="ctr"/>
            <a:r>
              <a:rPr lang="ru-RU" dirty="0" smtClean="0"/>
              <a:t>Факт №6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1520" y="1268760"/>
            <a:ext cx="4146550" cy="5346700"/>
          </a:xfrm>
        </p:spPr>
        <p:txBody>
          <a:bodyPr>
            <a:noAutofit/>
          </a:bodyPr>
          <a:lstStyle/>
          <a:p>
            <a:r>
              <a:rPr lang="ru-RU" sz="2400" dirty="0"/>
              <a:t>Английский математик Абрахам де Муавр в престарелом возрасте однажды обнаружил, что продолжительность его сна растёт на 15 минут в день. Составив арифметическую прогрессию, он определил дату, когда она достигла бы 24 часов — 27 ноября 1754 года. В этот день он и умер.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196752"/>
            <a:ext cx="3770312" cy="4513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981" y="1772816"/>
            <a:ext cx="8439912" cy="1512168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muzey-factov.ru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kyrovats.wordpress.com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sitefaktov.ru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6400800" cy="15097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Информационные ресурсы: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904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135</TotalTime>
  <Words>326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Горизонт</vt:lpstr>
      <vt:lpstr>«Математика – это интересно!»</vt:lpstr>
      <vt:lpstr>Факт №1</vt:lpstr>
      <vt:lpstr>Факт №2</vt:lpstr>
      <vt:lpstr>Факт №3</vt:lpstr>
      <vt:lpstr>Факт №4</vt:lpstr>
      <vt:lpstr>Факт №5</vt:lpstr>
      <vt:lpstr>Факт №6</vt:lpstr>
      <vt:lpstr>http://muzey-factov.ru http://kyrovats.wordpress.com http://sitefaktov.ru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Интересные математические факты</dc:title>
  <dc:creator>Галина</dc:creator>
  <cp:lastModifiedBy>User</cp:lastModifiedBy>
  <cp:revision>14</cp:revision>
  <dcterms:created xsi:type="dcterms:W3CDTF">2014-11-19T18:08:30Z</dcterms:created>
  <dcterms:modified xsi:type="dcterms:W3CDTF">2014-11-30T12:12:07Z</dcterms:modified>
</cp:coreProperties>
</file>