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8006" y="2967335"/>
            <a:ext cx="5527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Делимость  чисел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5214950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: </a:t>
            </a:r>
            <a:r>
              <a:rPr lang="ru-RU" dirty="0" err="1" smtClean="0"/>
              <a:t>Анцыбор</a:t>
            </a:r>
            <a:r>
              <a:rPr lang="ru-RU" dirty="0" smtClean="0"/>
              <a:t> О.А</a:t>
            </a:r>
            <a:r>
              <a:rPr lang="ru-RU" dirty="0" smtClean="0"/>
              <a:t>.</a:t>
            </a:r>
          </a:p>
          <a:p>
            <a:r>
              <a:rPr lang="ru-RU" smtClean="0"/>
              <a:t>МБОУ СОШ №91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773043" cy="12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1428736"/>
            <a:ext cx="55566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762375" y="2928934"/>
            <a:ext cx="538162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д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785786" y="214290"/>
            <a:ext cx="7215238" cy="64032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1500166" y="428604"/>
            <a:ext cx="6572296" cy="62490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81046" y="1142984"/>
            <a:ext cx="7980317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2910" y="785794"/>
            <a:ext cx="814941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59842" y="214290"/>
            <a:ext cx="7226868" cy="304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28662" y="3714752"/>
            <a:ext cx="7358114" cy="24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ysClr val="windowText" lastClr="000000"/>
      </a:dk1>
      <a:lt1>
        <a:srgbClr val="F86CBD"/>
      </a:lt1>
      <a:dk2>
        <a:srgbClr val="FDD7ED"/>
      </a:dk2>
      <a:lt2>
        <a:srgbClr val="F562B8"/>
      </a:lt2>
      <a:accent1>
        <a:srgbClr val="FCBEE1"/>
      </a:accent1>
      <a:accent2>
        <a:srgbClr val="FCCEE9"/>
      </a:accent2>
      <a:accent3>
        <a:srgbClr val="FA9DD3"/>
      </a:accent3>
      <a:accent4>
        <a:srgbClr val="FCBEE1"/>
      </a:accent4>
      <a:accent5>
        <a:srgbClr val="FCBEE1"/>
      </a:accent5>
      <a:accent6>
        <a:srgbClr val="FCCEE9"/>
      </a:accent6>
      <a:hlink>
        <a:srgbClr val="FCC4E4"/>
      </a:hlink>
      <a:folHlink>
        <a:srgbClr val="FCC4E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11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2014-11-30T13:56:07Z</dcterms:modified>
</cp:coreProperties>
</file>