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70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78D193-1CE9-446E-BA11-47EE7BCC260C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1C7F23-034E-4C8A-8FE2-8624142971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78D193-1CE9-446E-BA11-47EE7BCC260C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1C7F23-034E-4C8A-8FE2-862414297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78D193-1CE9-446E-BA11-47EE7BCC260C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1C7F23-034E-4C8A-8FE2-862414297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78D193-1CE9-446E-BA11-47EE7BCC260C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1C7F23-034E-4C8A-8FE2-862414297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78D193-1CE9-446E-BA11-47EE7BCC260C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1C7F23-034E-4C8A-8FE2-8624142971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78D193-1CE9-446E-BA11-47EE7BCC260C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1C7F23-034E-4C8A-8FE2-862414297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78D193-1CE9-446E-BA11-47EE7BCC260C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1C7F23-034E-4C8A-8FE2-862414297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78D193-1CE9-446E-BA11-47EE7BCC260C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1C7F23-034E-4C8A-8FE2-862414297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78D193-1CE9-446E-BA11-47EE7BCC260C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1C7F23-034E-4C8A-8FE2-8624142971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78D193-1CE9-446E-BA11-47EE7BCC260C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1C7F23-034E-4C8A-8FE2-862414297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78D193-1CE9-446E-BA11-47EE7BCC260C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1C7F23-034E-4C8A-8FE2-8624142971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78D193-1CE9-446E-BA11-47EE7BCC260C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81C7F23-034E-4C8A-8FE2-8624142971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Схема построения человека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653136"/>
            <a:ext cx="7406640" cy="1752600"/>
          </a:xfrm>
        </p:spPr>
        <p:txBody>
          <a:bodyPr/>
          <a:lstStyle/>
          <a:p>
            <a:r>
              <a:rPr lang="ru-RU" dirty="0" smtClean="0"/>
              <a:t>Разработал: педагог дополнительного образования Парышев А.Е.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Андрей\Desktop\Открытый урок\52a900dec147b4acf4b304c2cec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7687713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620688"/>
            <a:ext cx="3497592" cy="4800600"/>
          </a:xfrm>
        </p:spPr>
        <p:txBody>
          <a:bodyPr/>
          <a:lstStyle/>
          <a:p>
            <a:pPr algn="r"/>
            <a:r>
              <a:rPr lang="ru-RU" dirty="0" smtClean="0"/>
              <a:t>Дюрер</a:t>
            </a:r>
            <a:endParaRPr lang="ru-RU" dirty="0"/>
          </a:p>
        </p:txBody>
      </p:sp>
      <p:pic>
        <p:nvPicPr>
          <p:cNvPr id="4" name="Picture 2" descr="C:\Users\Андрей\Desktop\Открытый урок\young-couple-threatened-by-death-promen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20688"/>
            <a:ext cx="3456384" cy="5747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88640"/>
            <a:ext cx="7498080" cy="4800600"/>
          </a:xfrm>
        </p:spPr>
        <p:txBody>
          <a:bodyPr/>
          <a:lstStyle/>
          <a:p>
            <a:r>
              <a:rPr lang="ru-RU" dirty="0" smtClean="0"/>
              <a:t>Караваджо</a:t>
            </a:r>
            <a:endParaRPr lang="ru-RU" dirty="0"/>
          </a:p>
        </p:txBody>
      </p:sp>
      <p:pic>
        <p:nvPicPr>
          <p:cNvPr id="8195" name="Picture 3" descr="C:\Users\Андрей\Desktop\Открытый урок\5_4hol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836712"/>
            <a:ext cx="1749765" cy="5112568"/>
          </a:xfrm>
          <a:prstGeom prst="rect">
            <a:avLst/>
          </a:prstGeom>
          <a:noFill/>
        </p:spPr>
      </p:pic>
      <p:pic>
        <p:nvPicPr>
          <p:cNvPr id="8196" name="Picture 4" descr="C:\Users\Андрей\Desktop\Открытый урок\michelangelo_caravaggio_41_the_musici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836712"/>
            <a:ext cx="5760640" cy="5105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Современные схемы изображения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ндрей\Desktop\Открытый урок\clip_image0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608" y="1673424"/>
            <a:ext cx="7875392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ндрей\Desktop\Открытый урок\clip_image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7679081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Первые изображения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ндрей\Desktop\Открытый урок\Algerien_5_0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7381328" cy="4916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ндрей\Desktop\Открытый урок\img_17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620688"/>
            <a:ext cx="4845367" cy="5472608"/>
          </a:xfrm>
          <a:prstGeom prst="rect">
            <a:avLst/>
          </a:prstGeom>
          <a:noFill/>
        </p:spPr>
      </p:pic>
      <p:pic>
        <p:nvPicPr>
          <p:cNvPr id="6" name="Picture 2" descr="C:\Users\Андрей\Desktop\Открытый урок\74320418_naskrosp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3528392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Изображения в Древнем Египте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дрей\Desktop\Открытый урок\egyp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2952328" cy="4428492"/>
          </a:xfrm>
          <a:prstGeom prst="rect">
            <a:avLst/>
          </a:prstGeom>
          <a:noFill/>
        </p:spPr>
      </p:pic>
      <p:pic>
        <p:nvPicPr>
          <p:cNvPr id="3075" name="Picture 3" descr="C:\Users\Андрей\Desktop\Открытый урок\egy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420" y="1484784"/>
            <a:ext cx="5553004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ндрей\Desktop\Открытый урок\0010-012-Egiptjane-polzovalis-i-spetsialnymi-setkami-tablitsami-kotor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0"/>
            <a:ext cx="5040560" cy="6549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Изображение человека в Древней Греции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Андрей\Desktop\Открытый урок\gimatii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984776" cy="5238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ндрей\Desktop\Открытый урок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60648"/>
            <a:ext cx="4176464" cy="6150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ндрей\Desktop\Открытый урок\133896244550009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60648"/>
            <a:ext cx="3816424" cy="6155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Изображение человека в эпоху Возрождения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ru-RU" dirty="0" smtClean="0"/>
              <a:t>Леонардо да Винчи</a:t>
            </a:r>
            <a:endParaRPr lang="ru-RU" dirty="0"/>
          </a:p>
        </p:txBody>
      </p:sp>
      <p:pic>
        <p:nvPicPr>
          <p:cNvPr id="7170" name="Picture 2" descr="C:\Users\Андрей\Desktop\Открытый урок\vitruvian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57400"/>
            <a:ext cx="3839826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</TotalTime>
  <Words>37</Words>
  <Application>Microsoft Office PowerPoint</Application>
  <PresentationFormat>Экран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Схема построения человека</vt:lpstr>
      <vt:lpstr>Первые изображения человека</vt:lpstr>
      <vt:lpstr>Слайд 3</vt:lpstr>
      <vt:lpstr>Изображения в Древнем Египте</vt:lpstr>
      <vt:lpstr>Слайд 5</vt:lpstr>
      <vt:lpstr>Изображение человека в Древней Греции</vt:lpstr>
      <vt:lpstr>Слайд 7</vt:lpstr>
      <vt:lpstr>Слайд 8</vt:lpstr>
      <vt:lpstr>Изображение человека в эпоху Возрождения</vt:lpstr>
      <vt:lpstr>Слайд 10</vt:lpstr>
      <vt:lpstr>Слайд 11</vt:lpstr>
      <vt:lpstr>Слайд 12</vt:lpstr>
      <vt:lpstr>Современные схемы изображения человека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построения человека</dc:title>
  <dc:creator>Андрей</dc:creator>
  <cp:lastModifiedBy>Андрей</cp:lastModifiedBy>
  <cp:revision>5</cp:revision>
  <dcterms:created xsi:type="dcterms:W3CDTF">2012-12-14T16:37:30Z</dcterms:created>
  <dcterms:modified xsi:type="dcterms:W3CDTF">2013-06-07T20:34:40Z</dcterms:modified>
</cp:coreProperties>
</file>