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3" r:id="rId1"/>
  </p:sldMasterIdLst>
  <p:sldIdLst>
    <p:sldId id="256" r:id="rId2"/>
    <p:sldId id="283" r:id="rId3"/>
    <p:sldId id="285" r:id="rId4"/>
    <p:sldId id="287" r:id="rId5"/>
    <p:sldId id="286" r:id="rId6"/>
    <p:sldId id="289" r:id="rId7"/>
    <p:sldId id="292" r:id="rId8"/>
    <p:sldId id="290" r:id="rId9"/>
    <p:sldId id="293" r:id="rId10"/>
    <p:sldId id="291" r:id="rId11"/>
    <p:sldId id="314" r:id="rId12"/>
    <p:sldId id="315" r:id="rId13"/>
    <p:sldId id="31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4024" autoAdjust="0"/>
    <p:restoredTop sz="94660"/>
  </p:normalViewPr>
  <p:slideViewPr>
    <p:cSldViewPr>
      <p:cViewPr>
        <p:scale>
          <a:sx n="73" d="100"/>
          <a:sy n="73" d="100"/>
        </p:scale>
        <p:origin x="-2724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7.wmf"/><Relationship Id="rId1" Type="http://schemas.openxmlformats.org/officeDocument/2006/relationships/image" Target="../media/image8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7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7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B3C72D2-0BC0-4C96-B3AA-92BD4BF018E4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753D413-D726-4241-A94B-107A293AFB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2D2-0BC0-4C96-B3AA-92BD4BF018E4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3D413-D726-4241-A94B-107A293AFB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2D2-0BC0-4C96-B3AA-92BD4BF018E4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3D413-D726-4241-A94B-107A293AFB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2D2-0BC0-4C96-B3AA-92BD4BF018E4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3D413-D726-4241-A94B-107A293AFB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2D2-0BC0-4C96-B3AA-92BD4BF018E4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3D413-D726-4241-A94B-107A293AFB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2D2-0BC0-4C96-B3AA-92BD4BF018E4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3D413-D726-4241-A94B-107A293AFB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B3C72D2-0BC0-4C96-B3AA-92BD4BF018E4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753D413-D726-4241-A94B-107A293AFB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B3C72D2-0BC0-4C96-B3AA-92BD4BF018E4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753D413-D726-4241-A94B-107A293AFB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2D2-0BC0-4C96-B3AA-92BD4BF018E4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3D413-D726-4241-A94B-107A293AFB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2D2-0BC0-4C96-B3AA-92BD4BF018E4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3D413-D726-4241-A94B-107A293AFB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2D2-0BC0-4C96-B3AA-92BD4BF018E4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3D413-D726-4241-A94B-107A293AFB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B3C72D2-0BC0-4C96-B3AA-92BD4BF018E4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753D413-D726-4241-A94B-107A293AFB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75" r:id="rId2"/>
    <p:sldLayoutId id="2147484076" r:id="rId3"/>
    <p:sldLayoutId id="2147484077" r:id="rId4"/>
    <p:sldLayoutId id="2147484078" r:id="rId5"/>
    <p:sldLayoutId id="2147484079" r:id="rId6"/>
    <p:sldLayoutId id="2147484080" r:id="rId7"/>
    <p:sldLayoutId id="2147484081" r:id="rId8"/>
    <p:sldLayoutId id="2147484082" r:id="rId9"/>
    <p:sldLayoutId id="2147484083" r:id="rId10"/>
    <p:sldLayoutId id="214748408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3.bin"/><Relationship Id="rId7" Type="http://schemas.openxmlformats.org/officeDocument/2006/relationships/image" Target="../media/image2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0.wmf"/><Relationship Id="rId9" Type="http://schemas.openxmlformats.org/officeDocument/2006/relationships/image" Target="../media/image2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0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00808"/>
            <a:ext cx="8458200" cy="147002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Квадратичная функция в задачах с параметрами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4725144"/>
            <a:ext cx="8062912" cy="1752600"/>
          </a:xfrm>
        </p:spPr>
        <p:txBody>
          <a:bodyPr/>
          <a:lstStyle/>
          <a:p>
            <a:r>
              <a:rPr lang="ru-RU" dirty="0" smtClean="0"/>
              <a:t>По материалам заданий ЕГЭ  и ГИА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50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900113" y="1655763"/>
          <a:ext cx="2519362" cy="174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6" name="Формула" r:id="rId3" imgW="990360" imgH="685800" progId="Equation.3">
                  <p:embed/>
                </p:oleObj>
              </mc:Choice>
              <mc:Fallback>
                <p:oleObj name="Формула" r:id="rId3" imgW="990360" imgH="685800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655763"/>
                        <a:ext cx="2519362" cy="174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1" name="Содержимое 3"/>
          <p:cNvGraphicFramePr>
            <a:graphicFrameLocks noChangeAspect="1"/>
          </p:cNvGraphicFramePr>
          <p:nvPr/>
        </p:nvGraphicFramePr>
        <p:xfrm>
          <a:off x="374650" y="4327525"/>
          <a:ext cx="3714750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7" name="Формула" r:id="rId5" imgW="1460160" imgH="431640" progId="Equation.3">
                  <p:embed/>
                </p:oleObj>
              </mc:Choice>
              <mc:Fallback>
                <p:oleObj name="Формула" r:id="rId5" imgW="146016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" y="4327525"/>
                        <a:ext cx="3714750" cy="1098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326780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Найти все значения параметра </a:t>
            </a:r>
            <a:r>
              <a:rPr lang="ru-RU" i="1" dirty="0" smtClean="0"/>
              <a:t>а</a:t>
            </a:r>
            <a:r>
              <a:rPr lang="ru-RU" dirty="0" smtClean="0"/>
              <a:t>, при каждом из которых функция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имеет более двух точек экстремума 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graphicFrame>
        <p:nvGraphicFramePr>
          <p:cNvPr id="89092" name="Object 4"/>
          <p:cNvGraphicFramePr>
            <a:graphicFrameLocks noChangeAspect="1"/>
          </p:cNvGraphicFramePr>
          <p:nvPr/>
        </p:nvGraphicFramePr>
        <p:xfrm>
          <a:off x="899592" y="2276872"/>
          <a:ext cx="396081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5" name="Формула" r:id="rId3" imgW="1536480" imgH="279360" progId="Equation.3">
                  <p:embed/>
                </p:oleObj>
              </mc:Choice>
              <mc:Fallback>
                <p:oleObj name="Формула" r:id="rId3" imgW="1536480" imgH="2793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276872"/>
                        <a:ext cx="3960812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354832"/>
          </a:xfrm>
        </p:spPr>
        <p:txBody>
          <a:bodyPr>
            <a:noAutofit/>
          </a:bodyPr>
          <a:lstStyle/>
          <a:p>
            <a:r>
              <a:rPr lang="ru-RU" sz="2400" dirty="0" smtClean="0"/>
              <a:t>Найти все значения параметра </a:t>
            </a:r>
            <a:r>
              <a:rPr lang="ru-RU" sz="2400" i="1" dirty="0" smtClean="0"/>
              <a:t>а</a:t>
            </a:r>
            <a:r>
              <a:rPr lang="ru-RU" sz="2400" dirty="0" smtClean="0"/>
              <a:t>, при каждом из которых функция</a:t>
            </a:r>
            <a:br>
              <a:rPr lang="ru-RU" sz="2400" dirty="0" smtClean="0"/>
            </a:br>
            <a:r>
              <a:rPr lang="ru-RU" sz="2400" dirty="0" smtClean="0"/>
              <a:t> имеет более двух точек экстремума</a:t>
            </a:r>
            <a:endParaRPr lang="ru-RU" sz="2400" dirty="0"/>
          </a:p>
        </p:txBody>
      </p:sp>
      <p:graphicFrame>
        <p:nvGraphicFramePr>
          <p:cNvPr id="90116" name="Object 4"/>
          <p:cNvGraphicFramePr>
            <a:graphicFrameLocks noChangeAspect="1"/>
          </p:cNvGraphicFramePr>
          <p:nvPr/>
        </p:nvGraphicFramePr>
        <p:xfrm>
          <a:off x="755576" y="2060848"/>
          <a:ext cx="3423431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5" name="Формула" r:id="rId3" imgW="1422360" imgH="507960" progId="Equation.3">
                  <p:embed/>
                </p:oleObj>
              </mc:Choice>
              <mc:Fallback>
                <p:oleObj name="Формула" r:id="rId3" imgW="1422360" imgH="5079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060848"/>
                        <a:ext cx="3423431" cy="12241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7" name="Object 5"/>
          <p:cNvGraphicFramePr>
            <a:graphicFrameLocks noChangeAspect="1"/>
          </p:cNvGraphicFramePr>
          <p:nvPr/>
        </p:nvGraphicFramePr>
        <p:xfrm>
          <a:off x="4572000" y="2060848"/>
          <a:ext cx="2876137" cy="12091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6" name="Формула" r:id="rId5" imgW="1358640" imgH="507960" progId="Equation.3">
                  <p:embed/>
                </p:oleObj>
              </mc:Choice>
              <mc:Fallback>
                <p:oleObj name="Формула" r:id="rId5" imgW="1358640" imgH="5079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060848"/>
                        <a:ext cx="2876137" cy="12091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0" y="3284984"/>
            <a:ext cx="8964488" cy="2858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0118" name="Object 6"/>
          <p:cNvGraphicFramePr>
            <a:graphicFrameLocks noChangeAspect="1"/>
          </p:cNvGraphicFramePr>
          <p:nvPr/>
        </p:nvGraphicFramePr>
        <p:xfrm>
          <a:off x="3131840" y="980728"/>
          <a:ext cx="3960812" cy="5044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7" name="Формула" r:id="rId8" imgW="1536480" imgH="279360" progId="Equation.3">
                  <p:embed/>
                </p:oleObj>
              </mc:Choice>
              <mc:Fallback>
                <p:oleObj name="Формула" r:id="rId8" imgW="1536480" imgH="2793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980728"/>
                        <a:ext cx="3960812" cy="5044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305178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Функция имеет более двух точек экстремума тогда и только тогда , когда точка </a:t>
            </a:r>
          </a:p>
          <a:p>
            <a:pPr>
              <a:buNone/>
            </a:pPr>
            <a:r>
              <a:rPr lang="ru-RU" dirty="0" smtClean="0"/>
              <a:t>является ее точкой максимума,</a:t>
            </a:r>
          </a:p>
          <a:p>
            <a:pPr>
              <a:buNone/>
            </a:pPr>
            <a:r>
              <a:rPr lang="ru-RU" dirty="0" smtClean="0"/>
              <a:t>т.е.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Ответ: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6660232" y="1988840"/>
          <a:ext cx="923280" cy="461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8" name="Формула" r:id="rId3" imgW="406080" imgH="203040" progId="Equation.3">
                  <p:embed/>
                </p:oleObj>
              </mc:Choice>
              <mc:Fallback>
                <p:oleObj name="Формула" r:id="rId3" imgW="40608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1988840"/>
                        <a:ext cx="923280" cy="4616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0" name="Object 4"/>
          <p:cNvGraphicFramePr>
            <a:graphicFrameLocks noChangeAspect="1"/>
          </p:cNvGraphicFramePr>
          <p:nvPr/>
        </p:nvGraphicFramePr>
        <p:xfrm>
          <a:off x="1403648" y="2996952"/>
          <a:ext cx="1443037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9" name="Формула" r:id="rId5" imgW="634680" imgH="203040" progId="Equation.3">
                  <p:embed/>
                </p:oleObj>
              </mc:Choice>
              <mc:Fallback>
                <p:oleObj name="Формула" r:id="rId5" imgW="63468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996952"/>
                        <a:ext cx="1443037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1" name="Object 5"/>
          <p:cNvGraphicFramePr>
            <a:graphicFrameLocks noChangeAspect="1"/>
          </p:cNvGraphicFramePr>
          <p:nvPr/>
        </p:nvGraphicFramePr>
        <p:xfrm>
          <a:off x="1907704" y="3861048"/>
          <a:ext cx="363855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0" name="Формула" r:id="rId7" imgW="1600200" imgH="241200" progId="Equation.3">
                  <p:embed/>
                </p:oleObj>
              </mc:Choice>
              <mc:Fallback>
                <p:oleObj name="Формула" r:id="rId7" imgW="160020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3861048"/>
                        <a:ext cx="3638550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Наибольшее и наименьшее значение, принимаемое квадратичной функцией.</a:t>
            </a:r>
          </a:p>
          <a:p>
            <a:r>
              <a:rPr lang="ru-RU" dirty="0" smtClean="0"/>
              <a:t>Расположение корней квадратного трехчлена относительно заданных точек.</a:t>
            </a:r>
          </a:p>
          <a:p>
            <a:r>
              <a:rPr lang="ru-RU" dirty="0" smtClean="0"/>
              <a:t>График квадратичной функции.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548680"/>
            <a:ext cx="8458200" cy="14700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Квадратичная функция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задачах с параметрами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259228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каких значениях параметра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функция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имеет максимум в точке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=4.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755576" y="1772816"/>
          <a:ext cx="1522586" cy="11014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5" name="Формула" r:id="rId3" imgW="596880" imgH="431640" progId="Equation.3">
                  <p:embed/>
                </p:oleObj>
              </mc:Choice>
              <mc:Fallback>
                <p:oleObj name="Формула" r:id="rId3" imgW="59688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772816"/>
                        <a:ext cx="1522586" cy="11014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30" name="Object 2"/>
          <p:cNvGraphicFramePr>
            <a:graphicFrameLocks noGrp="1" noChangeAspect="1"/>
          </p:cNvGraphicFramePr>
          <p:nvPr>
            <p:ph idx="4294967295"/>
          </p:nvPr>
        </p:nvGraphicFramePr>
        <p:xfrm>
          <a:off x="683568" y="908720"/>
          <a:ext cx="4176713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2" name="Формула" r:id="rId3" imgW="1231560" imgH="431640" progId="Equation.3">
                  <p:embed/>
                </p:oleObj>
              </mc:Choice>
              <mc:Fallback>
                <p:oleObj name="Формула" r:id="rId3" imgW="123156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908720"/>
                        <a:ext cx="4176713" cy="1463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719138" y="2708275"/>
          <a:ext cx="525780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3" name="Формула" r:id="rId5" imgW="1803240" imgH="228600" progId="Equation.3">
                  <p:embed/>
                </p:oleObj>
              </mc:Choice>
              <mc:Fallback>
                <p:oleObj name="Формула" r:id="rId5" imgW="18032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8" y="2708275"/>
                        <a:ext cx="5257800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683568" y="5013176"/>
          <a:ext cx="4532313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4" name="Формула" r:id="rId7" imgW="1523880" imgH="393480" progId="Equation.3">
                  <p:embed/>
                </p:oleObj>
              </mc:Choice>
              <mc:Fallback>
                <p:oleObj name="Формула" r:id="rId7" imgW="15238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5013176"/>
                        <a:ext cx="4532313" cy="1169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3" name="Object 5"/>
          <p:cNvGraphicFramePr>
            <a:graphicFrameLocks noChangeAspect="1"/>
          </p:cNvGraphicFramePr>
          <p:nvPr/>
        </p:nvGraphicFramePr>
        <p:xfrm>
          <a:off x="611560" y="3645024"/>
          <a:ext cx="3168352" cy="690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5" name="Формула" r:id="rId9" imgW="1218960" imgH="228600" progId="Equation.3">
                  <p:embed/>
                </p:oleObj>
              </mc:Choice>
              <mc:Fallback>
                <p:oleObj name="Формула" r:id="rId9" imgW="121896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645024"/>
                        <a:ext cx="3168352" cy="6903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26917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Найти все значения параметра </a:t>
            </a:r>
            <a:r>
              <a:rPr lang="ru-RU" i="1" dirty="0" smtClean="0"/>
              <a:t>а</a:t>
            </a:r>
            <a:r>
              <a:rPr lang="ru-RU" dirty="0" smtClean="0"/>
              <a:t>, при каждом из которых наименьшее значение функции 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больше 1.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611560" y="3429000"/>
          <a:ext cx="3960442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9" name="Формула" r:id="rId3" imgW="1536480" imgH="279360" progId="Equation.3">
                  <p:embed/>
                </p:oleObj>
              </mc:Choice>
              <mc:Fallback>
                <p:oleObj name="Формула" r:id="rId3" imgW="1536480" imgH="279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429000"/>
                        <a:ext cx="3960442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081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Найти все значения параметра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при каждом из которых наименьшее значение функции                                                 больше 1.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1057275" y="2349500"/>
          <a:ext cx="3111500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9" name="Формула" r:id="rId3" imgW="1536480" imgH="711000" progId="Equation.3">
                  <p:embed/>
                </p:oleObj>
              </mc:Choice>
              <mc:Fallback>
                <p:oleObj name="Формула" r:id="rId3" imgW="1536480" imgH="711000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275" y="2349500"/>
                        <a:ext cx="3111500" cy="1439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1619672" y="1412776"/>
          <a:ext cx="2374355" cy="432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0" name="Формула" r:id="rId5" imgW="1536480" imgH="279360" progId="Equation.3">
                  <p:embed/>
                </p:oleObj>
              </mc:Choice>
              <mc:Fallback>
                <p:oleObj name="Формула" r:id="rId5" imgW="1536480" imgH="2793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1412776"/>
                        <a:ext cx="2374355" cy="4320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6" name="Содержимое 3"/>
          <p:cNvGraphicFramePr>
            <a:graphicFrameLocks noChangeAspect="1"/>
          </p:cNvGraphicFramePr>
          <p:nvPr/>
        </p:nvGraphicFramePr>
        <p:xfrm>
          <a:off x="971600" y="4365104"/>
          <a:ext cx="4538662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1" name="Формула" r:id="rId7" imgW="1625400" imgH="457200" progId="Equation.3">
                  <p:embed/>
                </p:oleObj>
              </mc:Choice>
              <mc:Fallback>
                <p:oleObj name="Формула" r:id="rId7" imgW="162540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4365104"/>
                        <a:ext cx="4538662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7" name="Содержимое 3"/>
          <p:cNvGraphicFramePr>
            <a:graphicFrameLocks noChangeAspect="1"/>
          </p:cNvGraphicFramePr>
          <p:nvPr/>
        </p:nvGraphicFramePr>
        <p:xfrm>
          <a:off x="6156176" y="2852936"/>
          <a:ext cx="126047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2" name="Формула" r:id="rId9" imgW="622080" imgH="228600" progId="Equation.3">
                  <p:embed/>
                </p:oleObj>
              </mc:Choice>
              <mc:Fallback>
                <p:oleObj name="Формула" r:id="rId9" imgW="62208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2852936"/>
                        <a:ext cx="1260475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8" name="Содержимое 3"/>
          <p:cNvGraphicFramePr>
            <a:graphicFrameLocks noChangeAspect="1"/>
          </p:cNvGraphicFramePr>
          <p:nvPr/>
        </p:nvGraphicFramePr>
        <p:xfrm>
          <a:off x="6156176" y="4581128"/>
          <a:ext cx="126047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3" name="Формула" r:id="rId11" imgW="622080" imgH="228600" progId="Equation.3">
                  <p:embed/>
                </p:oleObj>
              </mc:Choice>
              <mc:Fallback>
                <p:oleObj name="Формула" r:id="rId11" imgW="62208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4581128"/>
                        <a:ext cx="1260475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081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Найти все значения параметра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при каждом из которых наименьшее значение функции                                                 больше 1.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1042988" y="2784475"/>
          <a:ext cx="7202487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8" name="Формула" r:id="rId3" imgW="3492360" imgH="431640" progId="Equation.3">
                  <p:embed/>
                </p:oleObj>
              </mc:Choice>
              <mc:Fallback>
                <p:oleObj name="Формула" r:id="rId3" imgW="3492360" imgH="431640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2784475"/>
                        <a:ext cx="7202487" cy="890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1619672" y="1412776"/>
          <a:ext cx="2374355" cy="432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9" name="Формула" r:id="rId5" imgW="1536480" imgH="279360" progId="Equation.3">
                  <p:embed/>
                </p:oleObj>
              </mc:Choice>
              <mc:Fallback>
                <p:oleObj name="Формула" r:id="rId5" imgW="1536480" imgH="2793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1412776"/>
                        <a:ext cx="2374355" cy="4320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081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Найти все значения параметра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при каждом из которых наименьшее значение функции                                                 больше 1.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900113" y="2349500"/>
          <a:ext cx="1671637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7" name="Формула" r:id="rId3" imgW="825480" imgH="711000" progId="Equation.3">
                  <p:embed/>
                </p:oleObj>
              </mc:Choice>
              <mc:Fallback>
                <p:oleObj name="Формула" r:id="rId3" imgW="825480" imgH="711000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349500"/>
                        <a:ext cx="1671637" cy="1439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1619672" y="1412776"/>
          <a:ext cx="2374355" cy="432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8" name="Формула" r:id="rId5" imgW="1536480" imgH="279360" progId="Equation.3">
                  <p:embed/>
                </p:oleObj>
              </mc:Choice>
              <mc:Fallback>
                <p:oleObj name="Формула" r:id="rId5" imgW="1536480" imgH="2793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1412776"/>
                        <a:ext cx="2374355" cy="4320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6" name="Содержимое 3"/>
          <p:cNvGraphicFramePr>
            <a:graphicFrameLocks noChangeAspect="1"/>
          </p:cNvGraphicFramePr>
          <p:nvPr/>
        </p:nvGraphicFramePr>
        <p:xfrm>
          <a:off x="755576" y="3933056"/>
          <a:ext cx="4397375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9" name="Формула" r:id="rId7" imgW="1574640" imgH="1244520" progId="Equation.3">
                  <p:embed/>
                </p:oleObj>
              </mc:Choice>
              <mc:Fallback>
                <p:oleObj name="Формула" r:id="rId7" imgW="1574640" imgH="12445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3933056"/>
                        <a:ext cx="4397375" cy="2524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081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Найти все значения параметра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при каждом из которых наименьшее значение функции                                                 больше 1.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684213" y="2535238"/>
          <a:ext cx="2614612" cy="279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6" name="Формула" r:id="rId3" imgW="1117440" imgH="1193760" progId="Equation.3">
                  <p:embed/>
                </p:oleObj>
              </mc:Choice>
              <mc:Fallback>
                <p:oleObj name="Формула" r:id="rId3" imgW="1117440" imgH="1193760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535238"/>
                        <a:ext cx="2614612" cy="2792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1619672" y="1412776"/>
          <a:ext cx="2374355" cy="432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7" name="Формула" r:id="rId5" imgW="1536480" imgH="279360" progId="Equation.3">
                  <p:embed/>
                </p:oleObj>
              </mc:Choice>
              <mc:Fallback>
                <p:oleObj name="Формула" r:id="rId5" imgW="1536480" imgH="2793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1412776"/>
                        <a:ext cx="2374355" cy="4320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9" name="Содержимое 3"/>
          <p:cNvGraphicFramePr>
            <a:graphicFrameLocks noChangeAspect="1"/>
          </p:cNvGraphicFramePr>
          <p:nvPr/>
        </p:nvGraphicFramePr>
        <p:xfrm>
          <a:off x="3605213" y="2470150"/>
          <a:ext cx="3684587" cy="326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8" name="Формула" r:id="rId7" imgW="1574640" imgH="1396800" progId="Equation.3">
                  <p:embed/>
                </p:oleObj>
              </mc:Choice>
              <mc:Fallback>
                <p:oleObj name="Формула" r:id="rId7" imgW="1574640" imgH="1396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5213" y="2470150"/>
                        <a:ext cx="3684587" cy="3268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2282</TotalTime>
  <Words>181</Words>
  <Application>Microsoft Office PowerPoint</Application>
  <PresentationFormat>Экран (4:3)</PresentationFormat>
  <Paragraphs>31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Городская</vt:lpstr>
      <vt:lpstr>Формула</vt:lpstr>
      <vt:lpstr>Квадратичная функция в задачах с параметрами</vt:lpstr>
      <vt:lpstr> </vt:lpstr>
      <vt:lpstr>Презентация PowerPoint</vt:lpstr>
      <vt:lpstr>Презентация PowerPoint</vt:lpstr>
      <vt:lpstr>Презентация PowerPoint</vt:lpstr>
      <vt:lpstr>Найти все значения параметра а, при каждом из которых наименьшее значение функции                                                 больше 1.</vt:lpstr>
      <vt:lpstr>Найти все значения параметра а, при каждом из которых наименьшее значение функции                                                 больше 1.</vt:lpstr>
      <vt:lpstr>Найти все значения параметра а, при каждом из которых наименьшее значение функции                                                 больше 1.</vt:lpstr>
      <vt:lpstr>Найти все значения параметра а, при каждом из которых наименьшее значение функции                                                 больше 1.</vt:lpstr>
      <vt:lpstr>Презентация PowerPoint</vt:lpstr>
      <vt:lpstr>Презентация PowerPoint</vt:lpstr>
      <vt:lpstr>Найти все значения параметра а, при каждом из которых функция  имеет более двух точек экстремума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UserXP</dc:creator>
  <cp:lastModifiedBy>Пользователь</cp:lastModifiedBy>
  <cp:revision>160</cp:revision>
  <dcterms:created xsi:type="dcterms:W3CDTF">2011-11-15T07:38:52Z</dcterms:created>
  <dcterms:modified xsi:type="dcterms:W3CDTF">2014-11-10T00:26:46Z</dcterms:modified>
</cp:coreProperties>
</file>