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521019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Некоторые </a:t>
            </a:r>
          </a:p>
          <a:p>
            <a:r>
              <a:rPr lang="ru-RU" sz="6600" dirty="0" smtClean="0"/>
              <a:t>следствия </a:t>
            </a:r>
          </a:p>
          <a:p>
            <a:r>
              <a:rPr lang="ru-RU" sz="6600" dirty="0" smtClean="0"/>
              <a:t>из аксиом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6000768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Анцыбор</a:t>
            </a:r>
            <a:r>
              <a:rPr lang="ru-RU" dirty="0" smtClean="0"/>
              <a:t> </a:t>
            </a:r>
            <a:r>
              <a:rPr lang="ru-RU" dirty="0" smtClean="0"/>
              <a:t>О.А</a:t>
            </a:r>
          </a:p>
          <a:p>
            <a:r>
              <a:rPr lang="ru-RU" dirty="0" smtClean="0"/>
              <a:t>МБОУ СОШ № 91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Сколько плоскостей можно провести через выделенные элементы?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28662" y="1811760"/>
            <a:ext cx="7469455" cy="468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5720" y="428604"/>
            <a:ext cx="871134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14348" y="49257"/>
            <a:ext cx="6429420" cy="276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928662" y="3024942"/>
            <a:ext cx="7105529" cy="311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74018" y="1000108"/>
            <a:ext cx="870110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37742" y="1214422"/>
            <a:ext cx="85919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Теорема 1</a:t>
            </a:r>
            <a:b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Через прямую и не лежащую на ней точку проходит плоскость, и притом только одна</a:t>
            </a:r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214414" y="2884908"/>
            <a:ext cx="6797934" cy="368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Теорема 2</a:t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 Через две пересекающие прямые проходит плоскость , и  притом только одна.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285852" y="2879420"/>
            <a:ext cx="6793296" cy="34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54940" y="1071546"/>
            <a:ext cx="869522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42844" y="357166"/>
            <a:ext cx="860447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 flipH="1">
            <a:off x="1357290" y="4714884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133" y="3571876"/>
            <a:ext cx="814720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урсач">
  <a:themeElements>
    <a:clrScheme name="Другая 4">
      <a:dk1>
        <a:sysClr val="windowText" lastClr="000000"/>
      </a:dk1>
      <a:lt1>
        <a:srgbClr val="FFE1CE"/>
      </a:lt1>
      <a:dk2>
        <a:srgbClr val="FFA365"/>
      </a:dk2>
      <a:lt2>
        <a:srgbClr val="FFD6C1"/>
      </a:lt2>
      <a:accent1>
        <a:srgbClr val="FFEAE0"/>
      </a:accent1>
      <a:accent2>
        <a:srgbClr val="FF5D0C"/>
      </a:accent2>
      <a:accent3>
        <a:srgbClr val="B23B00"/>
      </a:accent3>
      <a:accent4>
        <a:srgbClr val="FFD6C1"/>
      </a:accent4>
      <a:accent5>
        <a:srgbClr val="FFE0CB"/>
      </a:accent5>
      <a:accent6>
        <a:srgbClr val="FF9900"/>
      </a:accent6>
      <a:hlink>
        <a:srgbClr val="FF7B23"/>
      </a:hlink>
      <a:folHlink>
        <a:srgbClr val="BE7A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курсач</Template>
  <TotalTime>57</TotalTime>
  <Words>31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курсач</vt:lpstr>
      <vt:lpstr>Слайд 1</vt:lpstr>
      <vt:lpstr>Слайд 2</vt:lpstr>
      <vt:lpstr>Слайд 3</vt:lpstr>
      <vt:lpstr>Теорема 1 Через прямую и не лежащую на ней точку проходит плоскость, и притом только одна</vt:lpstr>
      <vt:lpstr>Теорема 2  Через две пересекающие прямые проходит плоскость , и  притом только одна.</vt:lpstr>
      <vt:lpstr>Слайд 6</vt:lpstr>
      <vt:lpstr>Урок №3</vt:lpstr>
      <vt:lpstr>Слайд 8</vt:lpstr>
      <vt:lpstr>урок4</vt:lpstr>
      <vt:lpstr>Сколько плоскостей можно провести через выделенные элементы?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2014-11-30T13:57:32Z</dcterms:modified>
</cp:coreProperties>
</file>