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53" autoAdjust="0"/>
    <p:restoredTop sz="94660"/>
  </p:normalViewPr>
  <p:slideViewPr>
    <p:cSldViewPr>
      <p:cViewPr varScale="1">
        <p:scale>
          <a:sx n="69" d="100"/>
          <a:sy n="69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Сергей\Desktop\9460227778181433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7939" y="928670"/>
            <a:ext cx="60335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Морская звезда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ЗВЕЗДА КРОВЯНАЯ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95300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ru-RU" b="1" dirty="0" smtClean="0"/>
              <a:t>ЗВЕЗДА КРОВЯНАЯ </a:t>
            </a:r>
            <a:r>
              <a:rPr lang="ru-RU" dirty="0" smtClean="0"/>
              <a:t>получившая </a:t>
            </a:r>
            <a:r>
              <a:rPr lang="ru-RU" dirty="0" smtClean="0"/>
              <a:t>название за сочную красную окраску, обычна в Арктике и северной части Атлантического океана. Питается эта звезда исключительно различными видами морских губок. При этом она может распознавать посредством хеморецепции предпочитаемые ею виды губок, даже находясь на значительном расстоянии от них.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272" y="1268413"/>
            <a:ext cx="4381728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Сергей\Desktop\morskie_zvezdy-1920x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4519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48007" y="214291"/>
            <a:ext cx="578555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Презентацию </a:t>
            </a:r>
            <a:endParaRPr lang="ru-RU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Подготовила: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Хромченкова Анна.</a:t>
            </a:r>
            <a:endParaRPr lang="ru-RU" sz="54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Сергей\Desktop\pimg_561_1215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505200"/>
            <a:ext cx="4095763" cy="304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57225" y="785794"/>
            <a:ext cx="54292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Морские звёзды – ветераны морского дна, они появились более 450 миллионов лет назад, опередив многие формы современных обитателей подводных глубин. Они относятся к классу Иглокожих, являясь родственниками морским огурцам, </a:t>
            </a:r>
            <a:r>
              <a:rPr lang="ru-RU" dirty="0" err="1"/>
              <a:t>офиурам</a:t>
            </a:r>
            <a:r>
              <a:rPr lang="ru-RU" dirty="0"/>
              <a:t>, морским лилиям, голотуриям, морским ежам, - в настоящее время их насчитывается около 1600 видов, имеющих звездообразную или пятиугольную форму.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Сергей\Desktop\eb986ec10f4608c2e37b7a8c599b6a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144000" cy="68936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438400" y="1"/>
            <a:ext cx="4800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Строение морской 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звезды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АКАНТАСТЕР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886200" cy="48768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АКАНТАСТЕР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терновый венец, крупная звезда, диаметром 40—50 см., нередко встречается на коралловых рифах Тихого и Индийского океанов. Обычно принято считать, что все морские звезды совершенно безвредны для человека, однако неосторожное обращение с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акантастером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может причинить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серьезные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неприятности. От широкого уплощенного диска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акантастера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отходят многочисленные короткие лучи. Однако молодые звездочки имеют типичное для большинства звезд пятилучевое строение, и число лучей увеличивается лишь по мере роста звезды.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Акантастер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— одна из немногих звезд, имеющих не только большое число лучей, но и многочисленные мадрепоровые пластинки, число которых также увеличивается 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возрастом. Вся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спинная поверхность диска и лучей вооружена сотнями сидящих на подвижных ножках крупных и очень острых игл длиной 2—3 см, концы которых по форме напоминают наконечник копья.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Окраска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тернового венца может меняться от голубовато- или зеленовато-серых тонов до фиолетово-пурпурного и малинового цвета. Питается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акантастер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коралловыми полипами. 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4316" y="1676400"/>
            <a:ext cx="4236484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АНЗЕРОПОДА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810000" cy="4876800"/>
          </a:xfrm>
        </p:spPr>
        <p:txBody>
          <a:bodyPr>
            <a:noAutofit/>
          </a:bodyPr>
          <a:lstStyle/>
          <a:p>
            <a:pPr eaLnBrk="1" hangingPunct="1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АНЗЕРОПОДА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распространена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 Атлантического побережья Западной Европы и в Средиземном море.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Анзеропода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— зарывающаяся в песок звездочка, диаметром около 10 см, отличается чрезвычайно уплощенным телом, бледно-розовая или голубоватая поверхность которого сплошь покрыта пучками очень мелких иголочек. По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толщине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тела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анзеропода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напоминает вафлю. Тело ее настолько тонко, что верхняя и нижняя стороны кажутся вплотную прижатыми друг к другу, без места для каких-либо внутренних полостей. Тем не менее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анзеропода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ухитряется заглатывать целиком небольших крабов и раков-отшельников, а также мелких моллюсков и иглокожих. 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676400"/>
            <a:ext cx="456266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ПАТИРИЯ ГРЕБЕШКОВАЯ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672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ПАТИРИЯ ГРЕБЕШКОВАЯ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имеющая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вид правильного пятиугольника исключительно эффектно окрашенная небольшая звезда обычна на литорали Японского моря . На верхней стороне этой звезды ярко-оранжевые пятна разбросаны на фоне сочного чисто-синего цвета, а оральная сторона имеет однородную палевую окраску. 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295400"/>
            <a:ext cx="4285501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КУЛЬЦИТА НОВОГВИНЕЙСКАЯ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343400" cy="4953000"/>
          </a:xfrm>
        </p:spPr>
        <p:txBody>
          <a:bodyPr>
            <a:normAutofit fontScale="55000" lnSpcReduction="20000"/>
          </a:bodyPr>
          <a:lstStyle/>
          <a:p>
            <a:pPr eaLnBrk="1" hangingPunct="1"/>
            <a:r>
              <a:rPr lang="ru-RU" b="1" dirty="0" smtClean="0"/>
              <a:t>КУЛЬЦИТА НОВОГВИНЕЙСКАЯ </a:t>
            </a:r>
            <a:r>
              <a:rPr lang="ru-RU" dirty="0" smtClean="0"/>
              <a:t>похожа </a:t>
            </a:r>
            <a:r>
              <a:rPr lang="ru-RU" dirty="0" smtClean="0"/>
              <a:t>на небольшую подушку. </a:t>
            </a:r>
            <a:r>
              <a:rPr lang="ru-RU" dirty="0" err="1" smtClean="0"/>
              <a:t>Кульцита</a:t>
            </a:r>
            <a:r>
              <a:rPr lang="ru-RU" dirty="0" smtClean="0"/>
              <a:t> замечательна не только своей необычной для звезд формой, но также тем, что в ее полости тела иногда находят небольшую так называемую жемчужную рыбку </a:t>
            </a:r>
            <a:r>
              <a:rPr lang="ru-RU" dirty="0" err="1" smtClean="0"/>
              <a:t>карапус</a:t>
            </a:r>
            <a:r>
              <a:rPr lang="ru-RU" dirty="0" smtClean="0"/>
              <a:t>. </a:t>
            </a:r>
            <a:r>
              <a:rPr lang="ru-RU" dirty="0" err="1" smtClean="0"/>
              <a:t>Карапус</a:t>
            </a:r>
            <a:r>
              <a:rPr lang="ru-RU" dirty="0" smtClean="0"/>
              <a:t> обычно держится вблизи некоторых голотурий и в случае опасности использует в качестве временного убежища их водные легкие. По-видимому, в </a:t>
            </a:r>
            <a:r>
              <a:rPr lang="ru-RU" dirty="0" err="1" smtClean="0"/>
              <a:t>кульциту</a:t>
            </a:r>
            <a:r>
              <a:rPr lang="ru-RU" dirty="0" smtClean="0"/>
              <a:t> </a:t>
            </a:r>
            <a:r>
              <a:rPr lang="ru-RU" dirty="0" err="1" smtClean="0"/>
              <a:t>карапус</a:t>
            </a:r>
            <a:r>
              <a:rPr lang="ru-RU" dirty="0" smtClean="0"/>
              <a:t> проникает, когда при опасности поблизости не оказывается его обычного хозяина. Но в полость тела звезды </a:t>
            </a:r>
            <a:r>
              <a:rPr lang="ru-RU" dirty="0" err="1" smtClean="0"/>
              <a:t>карапус</a:t>
            </a:r>
            <a:r>
              <a:rPr lang="ru-RU" dirty="0" smtClean="0"/>
              <a:t>, вероятно, может проникнуть, только пробравшись через ее рот в желудок и затем пробуравив его стенку. Удается ли рыбке снова выбраться на свободу из такого необычного убежища, пока не известно. 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6943" y="1447800"/>
            <a:ext cx="4377057" cy="360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ЛИНКИЯ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953000"/>
          </a:xfrm>
        </p:spPr>
        <p:txBody>
          <a:bodyPr>
            <a:noAutofit/>
          </a:bodyPr>
          <a:lstStyle/>
          <a:p>
            <a:pPr eaLnBrk="1" hangingPunct="1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ЛИНКИЯ (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Linckia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laevigata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Весьма обычна на тропических мелководьях Тихого и Индийского океанов. Это ярко-синяя звезда с пятью длинными, почти цилиндрическими лучами.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Для этой звезды и для других видов рода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Linckia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очень характерен особый тип бесполого размножения, не встречающийся у других звезд.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Линкии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обладают способностью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периодически самопроизвольно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обламывать свои лучи. Процесс этот начинается с отделения друг от друга скелетных пластинок, чаще всего на определенном расстоянии от диска. Затем отделяющаяся часть руки начинает отползать от материнской особи, еще будучи соединенной с ней мягкими тканями и кожей. В течение трех-четырех часов ткани эти все более растягиваются (иногда до 5 см) и наконец разрываются, после чего оторвавшаяся рука начинает самостоятельную жизнь. Через некоторое время на месте облома у такой руки начинает развиваться новая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звезда.В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дальнейшем новые лучи вырастают и звезда приобретает нормальный облик. У материнской звезды на месте оторвавшейся руки вырастает новая. 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1268413"/>
            <a:ext cx="4140200" cy="340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ПИЗАСТЕР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3434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ПИЗАСТЕР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это крупная хищная пятилучевая звезда.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44531" y="1268412"/>
            <a:ext cx="4899469" cy="39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686</Words>
  <PresentationFormat>Экран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Слайд 2</vt:lpstr>
      <vt:lpstr>Слайд 3</vt:lpstr>
      <vt:lpstr>АКАНТАСТЕР</vt:lpstr>
      <vt:lpstr>АНЗЕРОПОДА</vt:lpstr>
      <vt:lpstr>ПАТИРИЯ ГРЕБЕШКОВАЯ</vt:lpstr>
      <vt:lpstr>КУЛЬЦИТА НОВОГВИНЕЙСКАЯ</vt:lpstr>
      <vt:lpstr>ЛИНКИЯ</vt:lpstr>
      <vt:lpstr>ПИЗАСТЕР</vt:lpstr>
      <vt:lpstr>ЗВЕЗДА КРОВЯНАЯ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Аня</cp:lastModifiedBy>
  <cp:revision>3</cp:revision>
  <dcterms:created xsi:type="dcterms:W3CDTF">2013-03-13T17:16:05Z</dcterms:created>
  <dcterms:modified xsi:type="dcterms:W3CDTF">2013-03-13T17:34:27Z</dcterms:modified>
</cp:coreProperties>
</file>