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1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3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9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1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9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1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7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9190-896E-4857-ADBA-922455AF3E01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A89AD-C214-4060-94CE-4B06C612D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Никто не забыт, ничто не забыто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Коллективный проект учеников</a:t>
            </a:r>
          </a:p>
          <a:p>
            <a:r>
              <a:rPr lang="ru-RU" dirty="0" smtClean="0"/>
              <a:t> 4 класса «А»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9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Васильева Артема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172272" cy="5217443"/>
          </a:xfrm>
        </p:spPr>
        <p:txBody>
          <a:bodyPr/>
          <a:lstStyle/>
          <a:p>
            <a:r>
              <a:rPr lang="ru-RU" dirty="0" smtClean="0"/>
              <a:t>Прадедушка Стужен Александр Иванович прошел всю войну танкистом, дошел до Берлина. Получил 3 тяжелых ранения. Инвалид Великой Отечественной войны.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114800" cy="5289451"/>
          </a:xfrm>
        </p:spPr>
        <p:txBody>
          <a:bodyPr/>
          <a:lstStyle/>
          <a:p>
            <a:r>
              <a:rPr lang="ru-RU" dirty="0" smtClean="0"/>
              <a:t>Прадедушка Герасимов Александр Семенович, офицер, дошел до Праги. Принимал участие в русско-японской войне.</a:t>
            </a:r>
            <a:endParaRPr lang="ru-RU" dirty="0"/>
          </a:p>
        </p:txBody>
      </p:sp>
      <p:pic>
        <p:nvPicPr>
          <p:cNvPr id="5122" name="Picture 2" descr="C:\Users\user\Pictures\Васильев Артем(1)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152704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Васильев Артем (2)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658" y="3573016"/>
            <a:ext cx="2405757" cy="310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Семеновой Елизаветы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Прабабушка Воробьева(Семенова) Людмила Сергеевна во время войны в 1943 г. 14-летней девочкой была телефонисткой в землянке. Награждена орденом Отечественной войны </a:t>
            </a:r>
            <a:r>
              <a:rPr lang="en-US" dirty="0" smtClean="0"/>
              <a:t>II </a:t>
            </a:r>
            <a:r>
              <a:rPr lang="ru-RU" dirty="0" smtClean="0"/>
              <a:t>степени. </a:t>
            </a:r>
            <a:br>
              <a:rPr lang="ru-RU" dirty="0" smtClean="0"/>
            </a:br>
            <a:r>
              <a:rPr lang="ru-RU" dirty="0" smtClean="0"/>
              <a:t>С 1944 г. по 1984 г. 40 лет проработала на заводе «</a:t>
            </a:r>
            <a:r>
              <a:rPr lang="ru-RU" dirty="0" err="1" smtClean="0"/>
              <a:t>Айс</a:t>
            </a:r>
            <a:r>
              <a:rPr lang="ru-RU" dirty="0" smtClean="0"/>
              <a:t>-Фили»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0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</a:t>
            </a:r>
            <a:r>
              <a:rPr lang="ru-RU" dirty="0" err="1" smtClean="0"/>
              <a:t>Бовыкина</a:t>
            </a:r>
            <a:r>
              <a:rPr lang="ru-RU" dirty="0" smtClean="0"/>
              <a:t> Никиты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Прадедушка Курицын Геннадий ушел на войну в 1941 году . Было ему 21 год. До  1944 года провоевал без единого ранения. В 1944 году под Германией был ранен осколком в грудь. Награжден 21 орденом, один из орденов – орден Красной звезды –  за подбитие немецкого танка «Пантера»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Дедушка Курицын Александр во время войны  жил в оккупированной немцами деревне, добывал сведения партизанам. Работал на поле, помогал фронту.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3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Якубовой Дианы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Дедушка Китайгородский Борис Рафаилович родился 07.09.1924 г. Он прошел всю войну с 1941г. по 1945г. Был в строевой роте и дошел до самого Берлина. Награжден 22 медалями. Умер 07.05.2013 г., не дожив до 68 годовщины  Дня Победы  2 дня. Было ему 89 лет. Нашему школьному музею наша семья передает в дар от дедушки медаль  и кубок. </a:t>
            </a:r>
          </a:p>
          <a:p>
            <a:endParaRPr lang="ru-RU" dirty="0"/>
          </a:p>
        </p:txBody>
      </p:sp>
      <p:pic>
        <p:nvPicPr>
          <p:cNvPr id="6146" name="Picture 2" descr="C:\Users\user\Pictures\Якубова Диана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483864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Подарки школьному </a:t>
            </a:r>
            <a:r>
              <a:rPr lang="ru-RU" dirty="0"/>
              <a:t>м</a:t>
            </a:r>
            <a:r>
              <a:rPr lang="ru-RU" dirty="0" smtClean="0"/>
              <a:t>узею от семьи Якубовой Дианы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DCIM\102_PANA\SDC122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DCIM\102_PANA\SDC122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00807"/>
            <a:ext cx="3276364" cy="43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Мальцева Дмитрия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Прабабушка </a:t>
            </a:r>
            <a:r>
              <a:rPr lang="ru-RU" dirty="0" err="1" smtClean="0"/>
              <a:t>Пукемова</a:t>
            </a:r>
            <a:r>
              <a:rPr lang="ru-RU" dirty="0" smtClean="0"/>
              <a:t> Клавдия Георгиевна </a:t>
            </a:r>
            <a:r>
              <a:rPr lang="ru-RU" dirty="0"/>
              <a:t>п</a:t>
            </a:r>
            <a:r>
              <a:rPr lang="ru-RU" dirty="0" smtClean="0"/>
              <a:t>рошла всю войну от первого до последнего дня. 19-летней девушкой была сначала в народном ополчении, а потом воевала радисткой с партизанами в Брянских лесах. Воевала в Германии, награждена орденами и медалями. Одна из медалей за взятие города Кенигсберг.</a:t>
            </a:r>
            <a:endParaRPr lang="ru-RU" dirty="0"/>
          </a:p>
        </p:txBody>
      </p:sp>
      <p:pic>
        <p:nvPicPr>
          <p:cNvPr id="7170" name="Picture 2" descr="C:\Users\user\Pictures\дима м.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160776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Смирнова Ильи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3970784" cy="33843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Прадедушка </a:t>
            </a:r>
            <a:r>
              <a:rPr lang="ru-RU" dirty="0" err="1" smtClean="0"/>
              <a:t>Рассохин</a:t>
            </a:r>
            <a:r>
              <a:rPr lang="ru-RU" dirty="0" smtClean="0"/>
              <a:t> Федор Дмитриевич ушел на войну добровольцем 18-летним пареньком. Свой боевой путь начал механиком-водителем танка Т-34 и прошел с боями от Воронежа до Берлина и Праги. За мужество и отвагу награжден двумя орденами 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 и</a:t>
            </a:r>
            <a:r>
              <a:rPr lang="en-US" dirty="0" smtClean="0"/>
              <a:t> ii</a:t>
            </a:r>
            <a:r>
              <a:rPr lang="ru-RU" dirty="0" smtClean="0"/>
              <a:t> степени, орденами славы 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 II</a:t>
            </a:r>
            <a:r>
              <a:rPr lang="ru-RU" dirty="0" smtClean="0"/>
              <a:t>,</a:t>
            </a:r>
            <a:r>
              <a:rPr lang="en-US" dirty="0" smtClean="0"/>
              <a:t> III</a:t>
            </a:r>
            <a:r>
              <a:rPr lang="ru-RU" dirty="0" smtClean="0"/>
              <a:t> степеней и 14 медалями. Великую Отечественную войну мой прадед закончил в звании гвардии старшины.</a:t>
            </a:r>
          </a:p>
          <a:p>
            <a:endParaRPr lang="ru-RU" dirty="0"/>
          </a:p>
        </p:txBody>
      </p:sp>
      <p:pic>
        <p:nvPicPr>
          <p:cNvPr id="8194" name="Picture 2" descr="C:\Users\user\Pictures\илья смирнов 4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89" y="1412775"/>
            <a:ext cx="368615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Pictures\илья смирнов 6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197855"/>
            <a:ext cx="2448272" cy="21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Емельянова Константина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067944" y="1052737"/>
            <a:ext cx="4896544" cy="19442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Прадедушка </a:t>
            </a:r>
            <a:r>
              <a:rPr lang="ru-RU" dirty="0" err="1" smtClean="0"/>
              <a:t>Астановский</a:t>
            </a:r>
            <a:r>
              <a:rPr lang="ru-RU" dirty="0" smtClean="0"/>
              <a:t> Лазарь Львович  был призван в первые же дни Великой Отечественной войны. Он сражался во второй стрелковой курсантской бригаде на одном из самых ожесточенных участков боев за Ленинград – на знаменитом Невском пятачке. Был тяжело ранен в обе ноги. Награжден орденом Славы </a:t>
            </a:r>
            <a:r>
              <a:rPr lang="en-US" dirty="0" smtClean="0"/>
              <a:t>III </a:t>
            </a:r>
            <a:r>
              <a:rPr lang="ru-RU" dirty="0" smtClean="0"/>
              <a:t>степени.</a:t>
            </a:r>
            <a:endParaRPr lang="ru-RU" dirty="0"/>
          </a:p>
        </p:txBody>
      </p:sp>
      <p:pic>
        <p:nvPicPr>
          <p:cNvPr id="9219" name="Picture 3" descr="C:\Users\user\Pictures\Костя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700528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Pictures\Костя 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51832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dirty="0" smtClean="0"/>
              <a:t>Будем достойны памяти наших дедов и прадедов!</a:t>
            </a:r>
            <a:br>
              <a:rPr lang="ru-RU" dirty="0" smtClean="0"/>
            </a:br>
            <a:r>
              <a:rPr lang="ru-RU" dirty="0" smtClean="0"/>
              <a:t>Ученики 4 класса «А»</a:t>
            </a:r>
            <a:br>
              <a:rPr lang="ru-RU" dirty="0" smtClean="0"/>
            </a:br>
            <a:r>
              <a:rPr lang="ru-RU" dirty="0" smtClean="0"/>
              <a:t>2012 -2013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Каждый год 9 мая наша страна отмечает великий праздник – День Победы.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Трудно далась победа нашему народу. Почти каждая семья потеряла кого-то из своих близких. Сотни городов, тысячи сёл и деревень были сожжены и разрушены. В тяжелых условиях приходилось работать женщинам и подросткам. </a:t>
            </a:r>
          </a:p>
        </p:txBody>
      </p:sp>
    </p:spTree>
    <p:extLst>
      <p:ext uri="{BB962C8B-B14F-4D97-AF65-F5344CB8AC3E}">
        <p14:creationId xmlns:p14="http://schemas.microsoft.com/office/powerpoint/2010/main" val="18317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4104456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Страна не забывает своих героев, им ставят памятники, в честь их называют площади, </a:t>
            </a:r>
            <a:r>
              <a:rPr lang="ru-RU" dirty="0" smtClean="0"/>
              <a:t>улицы.</a:t>
            </a:r>
            <a:r>
              <a:rPr lang="ru-RU" dirty="0"/>
              <a:t> </a:t>
            </a:r>
            <a:r>
              <a:rPr lang="ru-RU" dirty="0" smtClean="0"/>
              <a:t>Страшная война не обошла ни одну семью. Мы должны помнить тех, кто сражался за наше счастливое детство.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6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2983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Ученики 4 класса « А» расскажут о своих родственниках – участниках Великой Отечественной войны 1941-1945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7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Калугиной Алины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Прабабушка Беляева Александра Ивановна – ветеран трудового фронта. Во время войны трудилась на московском  </a:t>
            </a:r>
            <a:r>
              <a:rPr lang="ru-RU" dirty="0" err="1" smtClean="0"/>
              <a:t>шарикоподшипниковском</a:t>
            </a:r>
            <a:r>
              <a:rPr lang="ru-RU" dirty="0" smtClean="0"/>
              <a:t> заводе, принимала участие в создании обороны Москвы, пилила лес, таскала бревна, копала траншеи. Награждена орденом «За трудовую доблесть В Великой Отечественной войне»</a:t>
            </a:r>
            <a:endParaRPr lang="ru-RU" dirty="0"/>
          </a:p>
        </p:txBody>
      </p:sp>
      <p:pic>
        <p:nvPicPr>
          <p:cNvPr id="1026" name="Picture 2" descr="C:\Users\user\Pictures\Алина Калугина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Иванчиной Натальи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Прабабушка Бодрова Анна Александровна родилась 3 февраля 1924 года. В 17 лет ушла добровольцем на фронт. Была фельдшером в военном госпитале. Воевала на Карельском и </a:t>
            </a:r>
            <a:r>
              <a:rPr lang="en-US" dirty="0" smtClean="0"/>
              <a:t>II </a:t>
            </a:r>
            <a:r>
              <a:rPr lang="ru-RU" dirty="0" smtClean="0"/>
              <a:t>Белорусском фронтах. Освобождала Варшаву. Награждена 9 боевыми медалями и 3 орденами: 2 ордена Красной Звезды, 1 орден Красного Знамени.</a:t>
            </a:r>
            <a:endParaRPr lang="ru-RU" dirty="0"/>
          </a:p>
        </p:txBody>
      </p:sp>
      <p:pic>
        <p:nvPicPr>
          <p:cNvPr id="2051" name="Picture 3" descr="C:\Users\user\Pictures\Иванчина Наташа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209544" cy="45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Кабановой Ксении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44280" cy="5760640"/>
          </a:xfrm>
        </p:spPr>
        <p:txBody>
          <a:bodyPr/>
          <a:lstStyle/>
          <a:p>
            <a:r>
              <a:rPr lang="ru-RU" dirty="0" smtClean="0"/>
              <a:t>Прадедушка Кабанов Василий Иванович родился в 1915 году. Ушел на войну 24 июня 1941 года, воевал на Западном фронте. Был минометчиком. Погиб в ноябре 1943 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172272" cy="5832648"/>
          </a:xfrm>
        </p:spPr>
        <p:txBody>
          <a:bodyPr/>
          <a:lstStyle/>
          <a:p>
            <a:r>
              <a:rPr lang="ru-RU" dirty="0" smtClean="0"/>
              <a:t>Прадедушка Седов Василий Абрамович родился 01.08.1914г. </a:t>
            </a:r>
            <a:r>
              <a:rPr lang="ru-RU" dirty="0"/>
              <a:t>В</a:t>
            </a:r>
            <a:r>
              <a:rPr lang="ru-RU" dirty="0" smtClean="0"/>
              <a:t>оевал в партизанском отряде. Прошел всю войну. Награжден орденом Отечественной войны </a:t>
            </a:r>
            <a:r>
              <a:rPr lang="en-US" dirty="0" smtClean="0"/>
              <a:t>II </a:t>
            </a:r>
            <a:r>
              <a:rPr lang="ru-RU" dirty="0" smtClean="0"/>
              <a:t>степени и другими медалями.</a:t>
            </a:r>
            <a:endParaRPr lang="ru-RU" dirty="0"/>
          </a:p>
        </p:txBody>
      </p:sp>
      <p:pic>
        <p:nvPicPr>
          <p:cNvPr id="3074" name="Picture 2" descr="C:\Users\user\Pictures\Кабанова Ксения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432811"/>
            <a:ext cx="1728192" cy="19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Кабанова Ксения 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746724"/>
            <a:ext cx="14926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Фатеевой Екатерины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Прадедушка Мартемьянов Владимир Кузьмич </a:t>
            </a:r>
            <a:r>
              <a:rPr lang="ru-RU" dirty="0"/>
              <a:t>п</a:t>
            </a:r>
            <a:r>
              <a:rPr lang="ru-RU" dirty="0" smtClean="0"/>
              <a:t>рошел всю войну без единого ранения. Был командиром полка, закончил войну в звании подполковник. Погиб в 1960 г. в ГДР в звании полковник.</a:t>
            </a:r>
            <a:endParaRPr lang="ru-RU" dirty="0"/>
          </a:p>
        </p:txBody>
      </p:sp>
      <p:pic>
        <p:nvPicPr>
          <p:cNvPr id="4098" name="Picture 2" descr="C:\Users\user\Pictures\Фатеева Катя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746248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</a:t>
            </a:r>
            <a:r>
              <a:rPr lang="ru-RU" dirty="0" err="1" smtClean="0"/>
              <a:t>Коляка</a:t>
            </a:r>
            <a:r>
              <a:rPr lang="ru-RU" dirty="0" smtClean="0"/>
              <a:t> Софии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Прадедушка Андреев Вадим Константинович родился 28 января 1927 года. Учился в военном училище. Заслуженный летчик СССР. Награжден орденом Красного Знамени( 2-х кратный кавалер),медалью «За боевые заслуги», медалью «За Победу над Германией в Великой Отечественной войне»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6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699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Никто не забыт, ничто не забыто</vt:lpstr>
      <vt:lpstr> Каждый год 9 мая наша страна отмечает великий праздник – День Победы.  Трудно далась победа нашему народу. Почти каждая семья потеряла кого-то из своих близких. Сотни городов, тысячи сёл и деревень были сожжены и разрушены. В тяжелых условиях приходилось работать женщинам и подросткам. </vt:lpstr>
      <vt:lpstr>Страна не забывает своих героев, им ставят памятники, в честь их называют площади, улицы. Страшная война не обошла ни одну семью. Мы должны помнить тех, кто сражался за наше счастливое детство.</vt:lpstr>
      <vt:lpstr>Ученики 4 класса « А» расскажут о своих родственниках – участниках Великой Отечественной войны 1941-1945 гг.</vt:lpstr>
      <vt:lpstr>Рассказ Калугиной Алины</vt:lpstr>
      <vt:lpstr>Рассказ Иванчиной Натальи</vt:lpstr>
      <vt:lpstr>Рассказ Кабановой Ксении</vt:lpstr>
      <vt:lpstr>Рассказ Фатеевой Екатерины</vt:lpstr>
      <vt:lpstr>Рассказ Коляка Софии</vt:lpstr>
      <vt:lpstr>Рассказ Васильева Артема</vt:lpstr>
      <vt:lpstr>Рассказ Семеновой Елизаветы  Прабабушка Воробьева(Семенова) Людмила Сергеевна во время войны в 1943 г. 14-летней девочкой была телефонисткой в землянке. Награждена орденом Отечественной войны II степени.  С 1944 г. по 1984 г. 40 лет проработала на заводе «Айс-Фили» </vt:lpstr>
      <vt:lpstr>Рассказ Бовыкина Никиты</vt:lpstr>
      <vt:lpstr>Рассказ Якубовой Дианы</vt:lpstr>
      <vt:lpstr>Подарки школьному музею от семьи Якубовой Дианы</vt:lpstr>
      <vt:lpstr>Рассказ Мальцева Дмитрия</vt:lpstr>
      <vt:lpstr>Рассказ Смирнова Ильи</vt:lpstr>
      <vt:lpstr>Рассказ Емельянова Константина</vt:lpstr>
      <vt:lpstr>Будем достойны памяти наших дедов и прадедов! Ученики 4 класса «А» 2012 -2013 уч.год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забыт, ничто не забыто</dc:title>
  <dc:creator>user</dc:creator>
  <cp:lastModifiedBy>user</cp:lastModifiedBy>
  <cp:revision>22</cp:revision>
  <dcterms:created xsi:type="dcterms:W3CDTF">2013-08-20T08:22:00Z</dcterms:created>
  <dcterms:modified xsi:type="dcterms:W3CDTF">2015-03-16T11:06:58Z</dcterms:modified>
</cp:coreProperties>
</file>