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2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3000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3000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3000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3000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3000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3000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3000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3000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3000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3000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13000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13000"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rinasupermama@yandex.ru" TargetMode="External"/><Relationship Id="rId4" Type="http://schemas.openxmlformats.org/officeDocument/2006/relationships/hyperlink" Target="mailto:irinauszk1@gmai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Irina\Pictures\&#1053;&#1086;&#1074;&#1072;&#1103;%20&#1087;&#1072;&#1087;&#1082;&#1072;%20(2)\&#1069;&#1085;&#1085;&#1080;&#1086;+&#1052;&#1086;&#1088;&#1088;&#1080;&#1082;&#1086;&#1085;&#1077;+-+&#1046;&#1072;&#1085;+&#1052;&#1080;&#1096;&#1077;&#1083;&#1100;+&#1046;&#1072;&#1088;+-+Chi+Mai+-+&#1055;&#1088;&#1086;&#1092;&#1077;&#1089;&#1089;&#1080;&#1086;&#1085;&#1072;&#1083;+&#1057;+&#1041;&#1080;&#1083;&#1100;&#1084;&#1086;&#1085;&#1076;&#1086;+%5b&#1089;+&#1089;&#1072;&#1081;&#1090;&#1072;+www.ololo.fm%5d.mp3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14356"/>
            <a:ext cx="821537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i="1" dirty="0" smtClean="0">
                <a:solidFill>
                  <a:srgbClr val="C00000"/>
                </a:solidFill>
              </a:rPr>
              <a:t>Школа “Успех в </a:t>
            </a:r>
            <a:r>
              <a:rPr lang="ru-RU" sz="3800" b="1" i="1" dirty="0" err="1" smtClean="0">
                <a:solidFill>
                  <a:srgbClr val="C00000"/>
                </a:solidFill>
              </a:rPr>
              <a:t>Internet</a:t>
            </a:r>
            <a:r>
              <a:rPr lang="ru-RU" sz="3800" b="1" i="1" dirty="0" smtClean="0">
                <a:solidFill>
                  <a:srgbClr val="C00000"/>
                </a:solidFill>
              </a:rPr>
              <a:t> PRO100”.</a:t>
            </a:r>
          </a:p>
          <a:p>
            <a:pPr algn="ctr"/>
            <a:r>
              <a:rPr lang="ru-RU" sz="3800" b="1" i="1" dirty="0" smtClean="0">
                <a:solidFill>
                  <a:srgbClr val="C00000"/>
                </a:solidFill>
              </a:rPr>
              <a:t>УРА!!! Я – студентка ШКОЛЫ!</a:t>
            </a:r>
            <a:endParaRPr lang="ru-RU" sz="3800" b="1" i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IMG_04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96880">
            <a:off x="357159" y="3000372"/>
            <a:ext cx="3428992" cy="2571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3786182" y="2285992"/>
            <a:ext cx="51435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Я – Синицына Ирина Юрьевна 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учитель биологии </a:t>
            </a:r>
          </a:p>
          <a:p>
            <a:pPr algn="ctr"/>
            <a:r>
              <a:rPr lang="ru-RU" sz="2800" b="1" i="1" dirty="0" err="1" smtClean="0">
                <a:solidFill>
                  <a:srgbClr val="C00000"/>
                </a:solidFill>
              </a:rPr>
              <a:t>школы-лицей</a:t>
            </a:r>
            <a:r>
              <a:rPr lang="ru-RU" sz="2800" b="1" i="1" dirty="0" smtClean="0">
                <a:solidFill>
                  <a:srgbClr val="C00000"/>
                </a:solidFill>
              </a:rPr>
              <a:t> № 8 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с классами для одарённых детей города ПАВЛОДАРА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 мои электронные адреса: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pPr algn="ctr"/>
            <a:r>
              <a:rPr lang="en-US" sz="2800" b="1" i="1" dirty="0" smtClean="0">
                <a:solidFill>
                  <a:srgbClr val="C00000"/>
                </a:solidFill>
                <a:hlinkClick r:id="rId4"/>
              </a:rPr>
              <a:t>irinauszk1@gmail.com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hlinkClick r:id="rId5"/>
              </a:rPr>
              <a:t>irinasupermama@yandex.ru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pPr algn="ctr"/>
            <a:endParaRPr lang="en-US" sz="2800" b="1" i="1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 advTm="13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86636">
            <a:off x="238096" y="928670"/>
            <a:ext cx="4548218" cy="29238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5429256" y="928670"/>
            <a:ext cx="3143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ВЫ ощутите крепкое плечо друга и почувствуете, что с этими людьми ВЫ -одна команда!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 advTm="13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356"/>
            <a:ext cx="8572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И если ВЫ не отступитесь, ВАС ждёт награда за героический труд и бессонные ночи! Это ДИПЛОМ, ГРАМОТЫ, ПОХВАЛА и САМОЕ ГЛАВНОЕ – СОТНИ ДРУЗЕЙ ВО ВСЕХ УГОЛКАХ НАШЕЙ БЫВШЕЙ ОБЩЕЙ НЕОБЪЯТНОЙ РОДИНЫ!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imagesCAW4EC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1001387" y="2786058"/>
            <a:ext cx="45719" cy="3115810"/>
          </a:xfrm>
          <a:prstGeom prst="rect">
            <a:avLst/>
          </a:prstGeom>
        </p:spPr>
      </p:pic>
      <p:pic>
        <p:nvPicPr>
          <p:cNvPr id="4" name="Рисунок 3" descr="images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1736" y="3571876"/>
            <a:ext cx="3876694" cy="29037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Click="0" advTm="13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857232"/>
            <a:ext cx="794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</a:rPr>
              <a:t>В ДОБРЫЙ ПУТЬ!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8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76146" y="2357430"/>
            <a:ext cx="3918097" cy="22145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Эннио+Морриконе+-+Жан+Мишель+Жар+-+Chi+Mai+-+Профессионал+С+Бильмондо+[с+сайта+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71670" y="5214950"/>
            <a:ext cx="50006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C00000"/>
                </a:solidFill>
              </a:rPr>
              <a:t>Scype</a:t>
            </a:r>
            <a:r>
              <a:rPr lang="en-US" sz="2800" b="1" i="1" dirty="0" smtClean="0">
                <a:solidFill>
                  <a:srgbClr val="C00000"/>
                </a:solidFill>
              </a:rPr>
              <a:t>: irinaus08011968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 advTm="13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461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8670"/>
            <a:ext cx="66436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Каждый выбирает для себя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Женщину, религию, дорогу.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Дьяволу служить или пророку -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Каждый выбирает для себя.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images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38109">
            <a:off x="6305772" y="1215470"/>
            <a:ext cx="2600325" cy="1762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  <a:softEdge rad="127000"/>
          </a:effectLst>
        </p:spPr>
      </p:pic>
      <p:pic>
        <p:nvPicPr>
          <p:cNvPr id="4" name="Рисунок 3" descr="imagesCAKYQNX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628320">
            <a:off x="227131" y="2725564"/>
            <a:ext cx="3690958" cy="3690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635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286116" y="3500438"/>
            <a:ext cx="58578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Каждый выбирает по себе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Шпагу для дуэли, меч для битвы.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Слово для любви и для молитвы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Каждый выбирает по себе.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 advTm="13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642974" y="714356"/>
            <a:ext cx="7429552" cy="1887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Каждый выбирает по себе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Щит и латы, посох и заплаты.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Меру окончательной расплаты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Каждый выбирает по себе.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imagesCA8KJ4D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64150">
            <a:off x="5857884" y="857232"/>
            <a:ext cx="3000388" cy="3000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286116" y="3929066"/>
            <a:ext cx="58578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Каждый выбирает для себя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Выбираю тоже как умею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Ни к кому претензий не имею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Каждый выбирает для себя</a:t>
            </a:r>
          </a:p>
          <a:p>
            <a:pPr algn="ctr"/>
            <a:r>
              <a:rPr lang="ru-RU" sz="2800" b="1" i="1" dirty="0" err="1" smtClean="0">
                <a:solidFill>
                  <a:srgbClr val="C00000"/>
                </a:solidFill>
              </a:rPr>
              <a:t>сл.Ю.Левитанский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imagesCA0UYR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997070">
            <a:off x="500034" y="3643314"/>
            <a:ext cx="3028950" cy="1514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  <a:softEdge rad="127000"/>
          </a:effectLst>
        </p:spPr>
      </p:pic>
    </p:spTree>
  </p:cSld>
  <p:clrMapOvr>
    <a:masterClrMapping/>
  </p:clrMapOvr>
  <p:transition spd="slow" advClick="0" advTm="13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256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Все, кто хочет идти в ногу со временем, причём именно идти, красиво, гордо, независимо, легко и ПРО100, а не плестись и сетовать на упущенные возможности, все эти люди уже в НАШЕЙ ПРЕКАРСНОЙ И УНИКАЛЬНОЙ ШКОЛЕ!!! </a:t>
            </a:r>
          </a:p>
        </p:txBody>
      </p:sp>
      <p:pic>
        <p:nvPicPr>
          <p:cNvPr id="3" name="Рисунок 2" descr="images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714356"/>
            <a:ext cx="4885402" cy="3659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286512" y="928670"/>
            <a:ext cx="250033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i="1" dirty="0" smtClean="0">
                <a:solidFill>
                  <a:srgbClr val="C00000"/>
                </a:solidFill>
              </a:rPr>
              <a:t>Я для себя выбрала ЭТУ школу!</a:t>
            </a:r>
            <a:endParaRPr lang="ru-RU" sz="3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 advTm="13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357298"/>
            <a:ext cx="814393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i="1" dirty="0" smtClean="0">
                <a:solidFill>
                  <a:srgbClr val="C00000"/>
                </a:solidFill>
              </a:rPr>
              <a:t>Вы бы хотели к нам присоединиться?!!  Наша дружная семья студентов и высокопрофессиональная команда преподавателей, кураторов и модераторов ждёт ВАС!</a:t>
            </a:r>
            <a:endParaRPr lang="ru-RU" sz="3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 advTm="13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85794"/>
            <a:ext cx="70009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Поначалу будет непросто, но, дерзайте, ВЫ - талантливы! ВЫ – не один, рядом те, кто в любое время дня и ночи протянут ВАМ руку помощи! 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imagesCAOZAQP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09832">
            <a:off x="479447" y="3882799"/>
            <a:ext cx="3021304" cy="25280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imagesCACB9O4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53558">
            <a:off x="4338543" y="3589845"/>
            <a:ext cx="4282898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Click="0" advTm="13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393" y="642918"/>
            <a:ext cx="85235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Это команда профессионалов: ВАШИХ КУРАТОРОВ И МОДЕРАТОРОВ, которые станут ВАШИМИ проводниками в мире Интернета, в трудных вопросах, подстерегающих новичков на каждом шагу!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imagesCA781JU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01352" y="1812273"/>
            <a:ext cx="45719" cy="4281391"/>
          </a:xfrm>
          <a:prstGeom prst="rect">
            <a:avLst/>
          </a:prstGeom>
        </p:spPr>
      </p:pic>
      <p:pic>
        <p:nvPicPr>
          <p:cNvPr id="4" name="Рисунок 3" descr="images7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V="1">
            <a:off x="9929848" y="1142964"/>
            <a:ext cx="222281" cy="142895"/>
          </a:xfrm>
          <a:prstGeom prst="rect">
            <a:avLst/>
          </a:prstGeom>
        </p:spPr>
      </p:pic>
      <p:pic>
        <p:nvPicPr>
          <p:cNvPr id="5" name="Рисунок 4" descr="images8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941937">
            <a:off x="2398324" y="3236515"/>
            <a:ext cx="3996697" cy="29936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imagesCACB9O4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787238" y="0"/>
            <a:ext cx="195212" cy="110707"/>
          </a:xfrm>
          <a:prstGeom prst="rect">
            <a:avLst/>
          </a:prstGeom>
        </p:spPr>
      </p:pic>
      <p:pic>
        <p:nvPicPr>
          <p:cNvPr id="7" name="Рисунок 6" descr="imagesCAWAWOBP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V="1">
            <a:off x="12501618" y="3714753"/>
            <a:ext cx="627526" cy="285752"/>
          </a:xfrm>
          <a:prstGeom prst="rect">
            <a:avLst/>
          </a:prstGeom>
        </p:spPr>
      </p:pic>
    </p:spTree>
  </p:cSld>
  <p:clrMapOvr>
    <a:masterClrMapping/>
  </p:clrMapOvr>
  <p:transition spd="slow" advClick="0" advTm="13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85794"/>
            <a:ext cx="8001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Много сомнений встаёт на пути: смогу ли, где же взять время и т.д., но всё решится само собой, от сомнений не останется и следа!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images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2714620"/>
            <a:ext cx="6860584" cy="38907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Click="0" advTm="13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JKJB4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04631">
            <a:off x="6357950" y="928670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214282" y="785794"/>
            <a:ext cx="64014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Даже ребёнок почувствует себя профи рядом с такими кураторами и классными руководителями!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imagesCAM0VE2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76547">
            <a:off x="3984822" y="3133279"/>
            <a:ext cx="4316705" cy="32333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000099" y="3143248"/>
            <a:ext cx="21431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На своих добрых и надёжных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Руках они преподнесут ВАМ весь мир! 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 advTm="13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367</Words>
  <Application>Microsoft Office PowerPoint</Application>
  <PresentationFormat>Экран (4:3)</PresentationFormat>
  <Paragraphs>38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29</cp:revision>
  <dcterms:created xsi:type="dcterms:W3CDTF">2013-05-04T12:25:09Z</dcterms:created>
  <dcterms:modified xsi:type="dcterms:W3CDTF">2013-05-15T12:23:28Z</dcterms:modified>
</cp:coreProperties>
</file>