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6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0558-A1DD-4D08-9C53-E9F262CD7377}" type="datetimeFigureOut">
              <a:rPr lang="ru-RU" smtClean="0"/>
              <a:t>08.06.2013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E892-20CE-44DD-87AD-7F7E4C8A17F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0558-A1DD-4D08-9C53-E9F262CD7377}" type="datetimeFigureOut">
              <a:rPr lang="ru-RU" smtClean="0"/>
              <a:t>08.06.2013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E892-20CE-44DD-87AD-7F7E4C8A1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0558-A1DD-4D08-9C53-E9F262CD7377}" type="datetimeFigureOut">
              <a:rPr lang="ru-RU" smtClean="0"/>
              <a:t>08.06.2013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E892-20CE-44DD-87AD-7F7E4C8A1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0558-A1DD-4D08-9C53-E9F262CD7377}" type="datetimeFigureOut">
              <a:rPr lang="ru-RU" smtClean="0"/>
              <a:t>08.06.2013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E892-20CE-44DD-87AD-7F7E4C8A1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0558-A1DD-4D08-9C53-E9F262CD7377}" type="datetimeFigureOut">
              <a:rPr lang="ru-RU" smtClean="0"/>
              <a:t>08.06.2013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E892-20CE-44DD-87AD-7F7E4C8A17F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0558-A1DD-4D08-9C53-E9F262CD7377}" type="datetimeFigureOut">
              <a:rPr lang="ru-RU" smtClean="0"/>
              <a:t>08.06.2013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E892-20CE-44DD-87AD-7F7E4C8A1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0558-A1DD-4D08-9C53-E9F262CD7377}" type="datetimeFigureOut">
              <a:rPr lang="ru-RU" smtClean="0"/>
              <a:t>08.06.2013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E892-20CE-44DD-87AD-7F7E4C8A1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0558-A1DD-4D08-9C53-E9F262CD7377}" type="datetimeFigureOut">
              <a:rPr lang="ru-RU" smtClean="0"/>
              <a:t>08.06.2013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E892-20CE-44DD-87AD-7F7E4C8A1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0558-A1DD-4D08-9C53-E9F262CD7377}" type="datetimeFigureOut">
              <a:rPr lang="ru-RU" smtClean="0"/>
              <a:t>08.06.2013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E892-20CE-44DD-87AD-7F7E4C8A1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0558-A1DD-4D08-9C53-E9F262CD7377}" type="datetimeFigureOut">
              <a:rPr lang="ru-RU" smtClean="0"/>
              <a:t>08.06.2013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E892-20CE-44DD-87AD-7F7E4C8A1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0558-A1DD-4D08-9C53-E9F262CD7377}" type="datetimeFigureOut">
              <a:rPr lang="ru-RU" smtClean="0"/>
              <a:t>08.06.2013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50CE892-20CE-44DD-87AD-7F7E4C8A17F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E80558-A1DD-4D08-9C53-E9F262CD7377}" type="datetimeFigureOut">
              <a:rPr lang="ru-RU" smtClean="0"/>
              <a:t>08.06.2013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0CE892-20CE-44DD-87AD-7F7E4C8A17F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851648" cy="5081736"/>
          </a:xfr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8000" dirty="0" smtClean="0">
                <a:effectLst/>
                <a:latin typeface="Times New Roman" pitchFamily="18" charset="0"/>
                <a:cs typeface="Times New Roman" pitchFamily="18" charset="0"/>
              </a:rPr>
              <a:t>Путешествие по океану</a:t>
            </a:r>
            <a:r>
              <a:rPr lang="ru-RU" sz="8000" b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effectLst/>
                <a:latin typeface="Times New Roman" pitchFamily="18" charset="0"/>
                <a:cs typeface="Times New Roman" pitchFamily="18" charset="0"/>
              </a:rPr>
              <a:t>«Друзья природы»</a:t>
            </a:r>
            <a:endParaRPr lang="ru-RU" sz="8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0"/>
            <a:ext cx="7854696" cy="764704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1026" name="Picture 2" descr="ARC0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7755" y="2420888"/>
            <a:ext cx="404624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Оля\Documents\Документы Оли\Институт усовершенствование учителей\Летний лагерь\Все картинки\Рисунки\линии\lines1\00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6309320"/>
            <a:ext cx="5334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6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Чей след?</a:t>
            </a:r>
            <a:endParaRPr lang="ru-RU" sz="66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132856"/>
            <a:ext cx="4948121" cy="417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62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Составь слово из общих букв в парах слов:</a:t>
            </a:r>
            <a:endParaRPr lang="ru-RU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           ЛУК 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и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ЛОМ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           ПИР  и  МИГ 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         СОЛЬ 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и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РЯСА 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          ЗЛАК 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и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НОРА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5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97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564904"/>
            <a:ext cx="4618856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7CCA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ЛИСА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9188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384" y="-9416"/>
            <a:ext cx="9267904" cy="692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Остров</a:t>
            </a:r>
            <a:br>
              <a:rPr lang="ru-RU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«Загадочный»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30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ЗАГАДКИ:</a:t>
            </a:r>
            <a:endParaRPr lang="ru-RU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692696"/>
            <a:ext cx="4038600" cy="60486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Мордочка усатая,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Шубка полосатая.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Часто умывается,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с водой не знается.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КОШКА)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хозяином дружит,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Дом сторожит,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Живет под крылечком,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Хвост колечком.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СОБАКА)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Этот маленький зверек,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Зерна запасает впрок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Щеки набивает так,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делает….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ХОМЯК)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в море не купаются,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нет у них щетинки,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 все же называются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Они…..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МОРСКИЕ СВИНКИ)</a:t>
            </a:r>
          </a:p>
          <a:p>
            <a:pPr marL="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052736"/>
            <a:ext cx="4038600" cy="55149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Он живет в просторной клетке,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Говорить с ним любят детки,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Зря его ты не ругай,</a:t>
            </a:r>
          </a:p>
          <a:p>
            <a:pPr marL="0" indent="0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Повторюшка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….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ПОПУГАЙ)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Любит сыр наверняка,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Но для мышки велика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КРЫСА)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Все желанья исполняет,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 нам из сказки приплывает,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Рыбка родом из Китая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Угадали?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(ЗОЛОТАЯ РЫБКА)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спине, не зная страха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Дом свой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носит…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(ЧЕРЕПАХА)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52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996952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9600" dirty="0" smtClean="0">
                <a:solidFill>
                  <a:srgbClr val="7CCA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Домашние питомцы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06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0" y="-36513"/>
            <a:ext cx="9272588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Остров</a:t>
            </a:r>
            <a:br>
              <a:rPr lang="ru-RU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7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Размышляйка</a:t>
            </a:r>
            <a:r>
              <a:rPr lang="ru-RU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85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Зашифрованные слова:</a:t>
            </a:r>
            <a:endParaRPr lang="ru-RU" sz="60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7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6, 3, 2, 1, 2, 7, 5, 4 </a:t>
            </a:r>
            <a:r>
              <a:rPr lang="ru-RU" sz="7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                 </a:t>
            </a:r>
            <a:r>
              <a:rPr lang="ru-RU" sz="8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9, 8, 1, 2, 10, 8, 3</a:t>
            </a:r>
            <a:endParaRPr lang="ru-RU" sz="8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 к шифру: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1- Л,  2 –О,  3 – К,  4 – Я,  5 – И,  6 – Э,  7 – Г,  8 – Е,   9 – Ч,  10 – В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603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6937648" cy="3816424"/>
          </a:xfrm>
        </p:spPr>
        <p:txBody>
          <a:bodyPr>
            <a:normAutofit/>
          </a:bodyPr>
          <a:lstStyle/>
          <a:p>
            <a:r>
              <a:rPr lang="ru-RU" sz="8600" dirty="0" smtClean="0">
                <a:solidFill>
                  <a:srgbClr val="7CCA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Экология,</a:t>
            </a:r>
            <a:br>
              <a:rPr lang="ru-RU" sz="8600" dirty="0" smtClean="0">
                <a:solidFill>
                  <a:srgbClr val="7CCA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600" dirty="0" smtClean="0">
                <a:solidFill>
                  <a:srgbClr val="7CCA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0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944" y="0"/>
            <a:ext cx="9270464" cy="692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284984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Океан</a:t>
            </a:r>
            <a:br>
              <a:rPr lang="ru-RU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«Друзья природы»</a:t>
            </a:r>
            <a:endParaRPr lang="ru-RU" sz="8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69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384" y="-9416"/>
            <a:ext cx="9267904" cy="692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3552424"/>
          </a:xfrm>
        </p:spPr>
        <p:txBody>
          <a:bodyPr/>
          <a:lstStyle/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Остров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Угадайка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90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     Составь слова: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слово: 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БИ- НА - РЯ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 слово: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РЁ – БЕ - ЗА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 слово: 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 – ЛИ - НА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 слово: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 – ВА - ЛЁК 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 слово: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 – КРА - ПИ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 слово: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МАШ – КА - РО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928"/>
            <a:ext cx="199072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26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0" y="-16520"/>
            <a:ext cx="9249360" cy="691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300976"/>
          </a:xfrm>
        </p:spPr>
        <p:txBody>
          <a:bodyPr>
            <a:noAutofit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9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РАСТЕНИЯ</a:t>
            </a:r>
            <a:endParaRPr lang="ru-RU" sz="9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4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9912"/>
            <a:ext cx="9219760" cy="688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370" y="325215"/>
            <a:ext cx="2675136" cy="200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88640"/>
            <a:ext cx="2675136" cy="200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370" y="2747628"/>
            <a:ext cx="2675136" cy="178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459263"/>
            <a:ext cx="2838895" cy="190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73" y="4811594"/>
            <a:ext cx="25241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421" y="4626354"/>
            <a:ext cx="2491188" cy="213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9527" y="-161332"/>
            <a:ext cx="513410" cy="2553452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рябина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9527" y="2417134"/>
            <a:ext cx="549894" cy="2283702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малина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3860" y="4753075"/>
            <a:ext cx="440313" cy="1881862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крапива</a:t>
            </a:r>
            <a:endParaRPr lang="ru-RU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8333" y="-161332"/>
            <a:ext cx="549894" cy="2283702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берёза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62150" y="2216362"/>
            <a:ext cx="513410" cy="2393539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василёк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74849" y="4671443"/>
            <a:ext cx="476862" cy="2137701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ромашка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9069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384" y="-9416"/>
            <a:ext cx="9267904" cy="692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087900" cy="3528392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Остров</a:t>
            </a:r>
            <a:br>
              <a:rPr lang="ru-RU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«Таинственный»</a:t>
            </a:r>
            <a:endParaRPr lang="ru-RU" sz="8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81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87424"/>
            <a:ext cx="8305800" cy="129614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Ребусы</a:t>
            </a:r>
            <a:endParaRPr lang="ru-RU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 descr="C:\Users\Оля\Documents\Документы Оли\Институт усовершенствование учителей\Летний лагерь\Все картинки\Рисунки\РИСУНКИ  GIF\animals1\01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5905500"/>
            <a:ext cx="2190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232" y="677248"/>
            <a:ext cx="2853675" cy="1693917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156" y="813826"/>
            <a:ext cx="3073896" cy="1844794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0052" y="4221088"/>
            <a:ext cx="3810000" cy="152400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232" y="4077072"/>
            <a:ext cx="3810000" cy="1524000"/>
          </a:xfrm>
          <a:prstGeom prst="rect">
            <a:avLst/>
          </a:prstGeom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6609" y="2422345"/>
            <a:ext cx="6151563" cy="187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232" y="2136484"/>
            <a:ext cx="6151563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38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12904"/>
            <a:ext cx="92415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Ответы:</a:t>
            </a:r>
            <a:endParaRPr lang="ru-RU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39752" y="1412776"/>
            <a:ext cx="4680520" cy="49421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КАБАН 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СОРОКА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ТИГР 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БАБОЧКА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СТРЕКОЗА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АИСТ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92280" y="1920085"/>
            <a:ext cx="1594520" cy="443484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70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97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300976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7CCA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81086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571</TotalTime>
  <Words>327</Words>
  <Application>Microsoft Office PowerPoint</Application>
  <PresentationFormat>Экран (4:3)</PresentationFormat>
  <Paragraphs>94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Путешествие по океану «Друзья природы»</vt:lpstr>
      <vt:lpstr>Остров  «Угадайка»</vt:lpstr>
      <vt:lpstr>      Составь слова:</vt:lpstr>
      <vt:lpstr>          РАСТЕНИЯ</vt:lpstr>
      <vt:lpstr>Презентация PowerPoint</vt:lpstr>
      <vt:lpstr>         Остров «Таинственный»</vt:lpstr>
      <vt:lpstr>Ребусы</vt:lpstr>
      <vt:lpstr>Ответы:</vt:lpstr>
      <vt:lpstr>ЖИВОТНЫЕ</vt:lpstr>
      <vt:lpstr>Чей след?</vt:lpstr>
      <vt:lpstr>Составь слово из общих букв в парах слов:</vt:lpstr>
      <vt:lpstr>ЛИСА</vt:lpstr>
      <vt:lpstr>Остров «Загадочный»</vt:lpstr>
      <vt:lpstr>ЗАГАДКИ:</vt:lpstr>
      <vt:lpstr>Домашние питомцы</vt:lpstr>
      <vt:lpstr>Остров «Размышляйка»</vt:lpstr>
      <vt:lpstr>Зашифрованные слова:</vt:lpstr>
      <vt:lpstr>Экология, Человек</vt:lpstr>
      <vt:lpstr>Океан  «Друзья природы»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океану «Друзья природы»</dc:title>
  <dc:creator>Оля</dc:creator>
  <cp:lastModifiedBy>Оля</cp:lastModifiedBy>
  <cp:revision>32</cp:revision>
  <dcterms:created xsi:type="dcterms:W3CDTF">2013-03-23T11:42:08Z</dcterms:created>
  <dcterms:modified xsi:type="dcterms:W3CDTF">2013-06-08T13:27:11Z</dcterms:modified>
</cp:coreProperties>
</file>