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7" r:id="rId14"/>
    <p:sldId id="275" r:id="rId15"/>
    <p:sldId id="276" r:id="rId16"/>
    <p:sldId id="273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2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2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4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2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2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3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6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4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4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8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5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516/123972861.55/0_68f38_4da395c3_XL" TargetMode="External"/><Relationship Id="rId3" Type="http://schemas.openxmlformats.org/officeDocument/2006/relationships/hyperlink" Target="http://stat16.privet.ru/lr/0b08da12484ee5ad298128d61ba6efca" TargetMode="External"/><Relationship Id="rId7" Type="http://schemas.openxmlformats.org/officeDocument/2006/relationships/hyperlink" Target="http://im8-tub-ru.yandex.net/i?id=148397106-26-72&amp;n=2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nal11eksekutif.files.wordpress.com/2011/04/109020_semut-merah-i-pogonomyrmex-barbatus-i-_300_225.jpg" TargetMode="External"/><Relationship Id="rId11" Type="http://schemas.openxmlformats.org/officeDocument/2006/relationships/hyperlink" Target="http://im5-tub-ru.yandex.net/i?id=470698628-23-72&amp;n=21" TargetMode="External"/><Relationship Id="rId5" Type="http://schemas.openxmlformats.org/officeDocument/2006/relationships/hyperlink" Target="http://im3-tub-ru.yandex.net/i?id=180550858-41-72&amp;n=21" TargetMode="External"/><Relationship Id="rId10" Type="http://schemas.openxmlformats.org/officeDocument/2006/relationships/hyperlink" Target="http://im2-tub-ru.yandex.net/i?id=182176046-44-72&amp;n=21" TargetMode="External"/><Relationship Id="rId4" Type="http://schemas.openxmlformats.org/officeDocument/2006/relationships/hyperlink" Target="http://pix.com.ua/db/animals/pets/barnyard_animals/b-66006.jpg" TargetMode="External"/><Relationship Id="rId9" Type="http://schemas.openxmlformats.org/officeDocument/2006/relationships/hyperlink" Target="http://im3-tub-ru.yandex.net/i?id=84667341-05-72&amp;n=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73"/>
            <a:ext cx="9144000" cy="6858000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cs typeface="Aharoni" pitchFamily="2" charset="-79"/>
              </a:rPr>
              <a:t>Зоологическая викторина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2780928"/>
            <a:ext cx="2808312" cy="338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400" b="1" dirty="0">
                <a:solidFill>
                  <a:srgbClr val="212745"/>
                </a:solidFill>
                <a:latin typeface="Trebuchet MS" pitchFamily="34" charset="0"/>
                <a:cs typeface="Arial" charset="0"/>
              </a:rPr>
              <a:t>Учитель биологии</a:t>
            </a:r>
          </a:p>
          <a:p>
            <a:pPr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400" b="1" dirty="0">
                <a:solidFill>
                  <a:srgbClr val="212745"/>
                </a:solidFill>
                <a:latin typeface="Trebuchet MS" pitchFamily="34" charset="0"/>
                <a:cs typeface="Arial" charset="0"/>
              </a:rPr>
              <a:t>МБОУ «СОШ№33» </a:t>
            </a:r>
          </a:p>
          <a:p>
            <a:pPr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400" b="1" dirty="0" err="1">
                <a:solidFill>
                  <a:srgbClr val="212745"/>
                </a:solidFill>
                <a:latin typeface="Trebuchet MS" pitchFamily="34" charset="0"/>
                <a:cs typeface="Arial" charset="0"/>
              </a:rPr>
              <a:t>г.Набережные</a:t>
            </a:r>
            <a:r>
              <a:rPr lang="ru-RU" sz="2400" b="1" dirty="0">
                <a:solidFill>
                  <a:srgbClr val="212745"/>
                </a:solidFill>
                <a:latin typeface="Trebuchet MS" pitchFamily="34" charset="0"/>
                <a:cs typeface="Arial" charset="0"/>
              </a:rPr>
              <a:t> Челны</a:t>
            </a:r>
          </a:p>
          <a:p>
            <a:pPr lvl="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400" b="1" dirty="0" err="1">
                <a:solidFill>
                  <a:srgbClr val="212745"/>
                </a:solidFill>
                <a:latin typeface="Trebuchet MS" pitchFamily="34" charset="0"/>
                <a:cs typeface="Arial" charset="0"/>
              </a:rPr>
              <a:t>Гарифуллина</a:t>
            </a:r>
            <a:r>
              <a:rPr lang="ru-RU" sz="2400" b="1" dirty="0">
                <a:solidFill>
                  <a:srgbClr val="212745"/>
                </a:solidFill>
                <a:latin typeface="Trebuchet MS" pitchFamily="34" charset="0"/>
                <a:cs typeface="Arial" charset="0"/>
              </a:rPr>
              <a:t> Эльвира </a:t>
            </a:r>
            <a:r>
              <a:rPr lang="ru-RU" sz="2400" b="1" dirty="0" err="1">
                <a:solidFill>
                  <a:srgbClr val="212745"/>
                </a:solidFill>
                <a:latin typeface="Trebuchet MS" pitchFamily="34" charset="0"/>
                <a:cs typeface="Arial" charset="0"/>
              </a:rPr>
              <a:t>Флюровна</a:t>
            </a:r>
            <a:endParaRPr lang="ru-RU" sz="2400" b="1" dirty="0">
              <a:solidFill>
                <a:srgbClr val="212745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3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9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Летом </a:t>
            </a:r>
            <a:r>
              <a:rPr lang="ru-RU" dirty="0" smtClean="0"/>
              <a:t>гуляет, зимой </a:t>
            </a:r>
            <a:r>
              <a:rPr lang="ru-RU" dirty="0" smtClean="0"/>
              <a:t>отдыхает.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52028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3449149"/>
            <a:ext cx="2741488" cy="227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Зимой </a:t>
            </a:r>
            <a:r>
              <a:rPr lang="ru-RU" dirty="0" smtClean="0"/>
              <a:t>голоден, летом </a:t>
            </a:r>
            <a:r>
              <a:rPr lang="ru-RU" dirty="0" smtClean="0"/>
              <a:t>сыт.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800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 </a:t>
            </a:r>
            <a:r>
              <a:rPr lang="ru-RU" dirty="0" smtClean="0"/>
              <a:t>дровосек, не плотник,</a:t>
            </a:r>
            <a:br>
              <a:rPr lang="ru-RU" dirty="0" smtClean="0"/>
            </a:br>
            <a:r>
              <a:rPr lang="ru-RU" dirty="0" smtClean="0"/>
              <a:t>а первый в лесу работник.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endParaRPr lang="ru-RU" dirty="0" smtClean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28" y="3717032"/>
            <a:ext cx="3116503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Нос </a:t>
            </a:r>
            <a:r>
              <a:rPr lang="ru-RU" dirty="0" err="1" smtClean="0"/>
              <a:t>долог,голос</a:t>
            </a:r>
            <a:r>
              <a:rPr lang="ru-RU" dirty="0" smtClean="0"/>
              <a:t> тонок, летит-</a:t>
            </a:r>
            <a:r>
              <a:rPr lang="ru-RU" dirty="0" err="1" smtClean="0"/>
              <a:t>кричит,сядет</a:t>
            </a:r>
            <a:r>
              <a:rPr lang="ru-RU" dirty="0" smtClean="0"/>
              <a:t>- молчит.</a:t>
            </a:r>
            <a:br>
              <a:rPr lang="ru-RU" dirty="0" smtClean="0"/>
            </a:br>
            <a:r>
              <a:rPr lang="ru-RU" dirty="0" smtClean="0"/>
              <a:t>Кто его убьёт, тот кровь свою прольёт.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31236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30243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8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Хвостом </a:t>
            </a:r>
            <a:r>
              <a:rPr lang="ru-RU" dirty="0" smtClean="0"/>
              <a:t>виляет, зубаста, а не лает.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841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4104456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8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Днём </a:t>
            </a:r>
            <a:r>
              <a:rPr lang="ru-RU" dirty="0" smtClean="0"/>
              <a:t>спит, а ночью летает, прохожих пугает.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872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25202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8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Сероспинный</a:t>
            </a:r>
            <a:r>
              <a:rPr lang="ru-RU" dirty="0" smtClean="0"/>
              <a:t>, красногрудый,</a:t>
            </a:r>
            <a:br>
              <a:rPr lang="ru-RU" dirty="0" smtClean="0"/>
            </a:br>
            <a:r>
              <a:rPr lang="ru-RU" dirty="0" smtClean="0"/>
              <a:t>в зимних рощах обитает.</a:t>
            </a:r>
            <a:br>
              <a:rPr lang="ru-RU" dirty="0" smtClean="0"/>
            </a:br>
            <a:r>
              <a:rPr lang="ru-RU" dirty="0" smtClean="0"/>
              <a:t>Не боится он простуды, </a:t>
            </a:r>
            <a:br>
              <a:rPr lang="ru-RU" dirty="0" smtClean="0"/>
            </a:br>
            <a:r>
              <a:rPr lang="ru-RU" dirty="0" smtClean="0"/>
              <a:t>с первым снегом </a:t>
            </a:r>
            <a:r>
              <a:rPr lang="ru-RU" dirty="0" smtClean="0"/>
              <a:t>прилетает.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841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30243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06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dirty="0" smtClean="0"/>
              <a:t>Список </a:t>
            </a:r>
            <a:r>
              <a:rPr lang="ru-RU" sz="6200" dirty="0"/>
              <a:t>использованных печатных источников</a:t>
            </a:r>
            <a:r>
              <a:rPr lang="ru-RU" sz="6200" dirty="0" smtClean="0"/>
              <a:t>:  Дидактические материалы по </a:t>
            </a:r>
            <a:r>
              <a:rPr lang="ru-RU" sz="6200" dirty="0" err="1" smtClean="0"/>
              <a:t>биологии:Методическое</a:t>
            </a:r>
            <a:r>
              <a:rPr lang="ru-RU" sz="6200" dirty="0" smtClean="0"/>
              <a:t> пособие.-М.:ТЦ Сфера, 2005. Борзова З.В., </a:t>
            </a:r>
            <a:r>
              <a:rPr lang="ru-RU" sz="6200" dirty="0" err="1" smtClean="0"/>
              <a:t>Дагаев</a:t>
            </a:r>
            <a:r>
              <a:rPr lang="ru-RU" sz="6200" dirty="0" smtClean="0"/>
              <a:t> А.М.</a:t>
            </a:r>
            <a:r>
              <a:rPr lang="ru-RU" sz="6200" dirty="0"/>
              <a:t/>
            </a:r>
            <a:br>
              <a:rPr lang="ru-RU" sz="6200" dirty="0"/>
            </a:br>
            <a:r>
              <a:rPr lang="ru-RU" sz="6200" dirty="0"/>
              <a:t>Активные ссылки на использованные изображения:</a:t>
            </a:r>
            <a:br>
              <a:rPr lang="ru-RU" sz="6200" dirty="0"/>
            </a:br>
            <a:r>
              <a:rPr lang="ru-RU" sz="6200" dirty="0" smtClean="0"/>
              <a:t>Изображение ежа</a:t>
            </a:r>
            <a:r>
              <a:rPr lang="ru-RU" sz="6200" dirty="0" smtClean="0"/>
              <a:t>:</a:t>
            </a:r>
            <a:endParaRPr lang="ru-RU" sz="6200" dirty="0" smtClean="0"/>
          </a:p>
          <a:p>
            <a:pPr marL="0" indent="0">
              <a:buNone/>
            </a:pPr>
            <a:r>
              <a:rPr lang="en-US" sz="6200" dirty="0" smtClean="0">
                <a:hlinkClick r:id="rId3"/>
              </a:rPr>
              <a:t>http</a:t>
            </a:r>
            <a:r>
              <a:rPr lang="en-US" sz="6200" dirty="0">
                <a:hlinkClick r:id="rId3"/>
              </a:rPr>
              <a:t>://</a:t>
            </a:r>
            <a:r>
              <a:rPr lang="en-US" sz="6200" dirty="0" smtClean="0">
                <a:hlinkClick r:id="rId3"/>
              </a:rPr>
              <a:t>stat16.privet.ru/lr/0b08da12484ee5ad298128d61ba6efca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гуся</a:t>
            </a:r>
            <a:r>
              <a:rPr lang="ru-RU" sz="6200" dirty="0" smtClean="0"/>
              <a:t>:</a:t>
            </a:r>
          </a:p>
          <a:p>
            <a:pPr marL="0" indent="0">
              <a:buNone/>
            </a:pPr>
            <a:r>
              <a:rPr lang="en-US" sz="6200" dirty="0" smtClean="0">
                <a:hlinkClick r:id="rId4"/>
              </a:rPr>
              <a:t>http</a:t>
            </a:r>
            <a:r>
              <a:rPr lang="en-US" sz="6200" dirty="0">
                <a:hlinkClick r:id="rId4"/>
              </a:rPr>
              <a:t>://</a:t>
            </a:r>
            <a:r>
              <a:rPr lang="en-US" sz="6200" dirty="0" smtClean="0">
                <a:hlinkClick r:id="rId4"/>
              </a:rPr>
              <a:t>pix.com.ua/db/animals/pets/barnyard_animals/b-66006.jpg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</a:t>
            </a:r>
            <a:r>
              <a:rPr lang="ru-RU" sz="6200" dirty="0" smtClean="0"/>
              <a:t>паутины: </a:t>
            </a:r>
            <a:r>
              <a:rPr lang="en-US" sz="6200" dirty="0">
                <a:hlinkClick r:id="rId5"/>
              </a:rPr>
              <a:t>http://</a:t>
            </a:r>
            <a:r>
              <a:rPr lang="en-US" sz="6200" dirty="0" smtClean="0">
                <a:hlinkClick r:id="rId5"/>
              </a:rPr>
              <a:t>im3-tub-ru.yandex.net/i?id=180550858-41-72&amp;n=21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муравья:</a:t>
            </a:r>
          </a:p>
          <a:p>
            <a:pPr marL="0" indent="0">
              <a:buNone/>
            </a:pPr>
            <a:r>
              <a:rPr lang="en-US" sz="6200" dirty="0">
                <a:hlinkClick r:id="rId6"/>
              </a:rPr>
              <a:t>http://fanal11eksekutif.files.wordpress.com/2011/04/109020_semut-merah-i-pogonomyrmex-barbatus-i-_</a:t>
            </a:r>
            <a:r>
              <a:rPr lang="en-US" sz="6200" dirty="0" smtClean="0">
                <a:hlinkClick r:id="rId6"/>
              </a:rPr>
              <a:t>300_225.jpg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улитки: </a:t>
            </a:r>
            <a:r>
              <a:rPr lang="en-US" sz="6200" dirty="0">
                <a:hlinkClick r:id="rId7"/>
              </a:rPr>
              <a:t>http://</a:t>
            </a:r>
            <a:r>
              <a:rPr lang="en-US" sz="6200" dirty="0" smtClean="0">
                <a:hlinkClick r:id="rId7"/>
              </a:rPr>
              <a:t>im8-tub-ru.yandex.net/i?id=148397106-26-72&amp;n=21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 err="1" smtClean="0"/>
              <a:t>Изображениелягушки</a:t>
            </a:r>
            <a:r>
              <a:rPr lang="ru-RU" sz="6200" dirty="0" smtClean="0"/>
              <a:t>: </a:t>
            </a:r>
            <a:r>
              <a:rPr lang="en-US" sz="6200" dirty="0">
                <a:hlinkClick r:id="rId8"/>
              </a:rPr>
              <a:t>http://</a:t>
            </a:r>
            <a:r>
              <a:rPr lang="en-US" sz="6200" dirty="0" smtClean="0">
                <a:hlinkClick r:id="rId8"/>
              </a:rPr>
              <a:t>img-fotki.yandex.ru/get/4516/123972861.55/0_68f38_4da395c3_XL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воробья: </a:t>
            </a:r>
            <a:r>
              <a:rPr lang="en-US" sz="6200" dirty="0">
                <a:hlinkClick r:id="rId9"/>
              </a:rPr>
              <a:t>http://</a:t>
            </a:r>
            <a:r>
              <a:rPr lang="en-US" sz="6200" dirty="0" smtClean="0">
                <a:hlinkClick r:id="rId9"/>
              </a:rPr>
              <a:t>im3-tub-ru.yandex.net/i?id=84667341-05-72&amp;n=21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петуха: </a:t>
            </a:r>
            <a:r>
              <a:rPr lang="en-US" sz="6200" dirty="0">
                <a:hlinkClick r:id="rId10"/>
              </a:rPr>
              <a:t>http://</a:t>
            </a:r>
            <a:r>
              <a:rPr lang="en-US" sz="6200" dirty="0" smtClean="0">
                <a:hlinkClick r:id="rId10"/>
              </a:rPr>
              <a:t>im2-tub-ru.yandex.net/i?id=182176046-44-72&amp;n=21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медведя: </a:t>
            </a:r>
            <a:r>
              <a:rPr lang="en-US" sz="6200" dirty="0">
                <a:hlinkClick r:id="rId11"/>
              </a:rPr>
              <a:t>http://</a:t>
            </a:r>
            <a:r>
              <a:rPr lang="en-US" sz="6200" dirty="0" smtClean="0">
                <a:hlinkClick r:id="rId11"/>
              </a:rPr>
              <a:t>im5-tub-ru.yandex.net/i?id=470698628-23-72&amp;n=21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волка:</a:t>
            </a:r>
            <a:r>
              <a:rPr lang="en-US" sz="6200" dirty="0" smtClean="0"/>
              <a:t>http:</a:t>
            </a:r>
            <a:r>
              <a:rPr lang="ru-RU" sz="6200" dirty="0" smtClean="0"/>
              <a:t> </a:t>
            </a:r>
            <a:r>
              <a:rPr lang="en-US" sz="6200" dirty="0" smtClean="0"/>
              <a:t>//im2-tub-ru.yandex.net/</a:t>
            </a:r>
            <a:r>
              <a:rPr lang="en-US" sz="6200" dirty="0" err="1" smtClean="0"/>
              <a:t>i?id</a:t>
            </a:r>
            <a:r>
              <a:rPr lang="en-US" sz="6200" dirty="0" smtClean="0"/>
              <a:t>=242484697-58-72&amp;n=21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дятла :</a:t>
            </a:r>
            <a:r>
              <a:rPr lang="en-US" sz="6200" dirty="0" smtClean="0"/>
              <a:t>http</a:t>
            </a:r>
            <a:r>
              <a:rPr lang="en-US" sz="6200" dirty="0"/>
              <a:t>://im5-tub-ru.yandex.net/i?id=343647630-29-72&amp;n=21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комара: </a:t>
            </a:r>
            <a:r>
              <a:rPr lang="en-US" sz="6200" dirty="0"/>
              <a:t>http://</a:t>
            </a:r>
            <a:r>
              <a:rPr lang="en-US" sz="6200" dirty="0" smtClean="0"/>
              <a:t>im5-tub-ru.yandex.net/i?id=488252838-70-72&amp;n=21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щуки: </a:t>
            </a:r>
            <a:r>
              <a:rPr lang="en-US" sz="6200" dirty="0"/>
              <a:t>http://</a:t>
            </a:r>
            <a:r>
              <a:rPr lang="en-US" sz="6200" dirty="0" smtClean="0"/>
              <a:t>im6-tub-ru.yandex.net/i?id=155187524-67-72&amp;n=21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Изображение совы: </a:t>
            </a:r>
          </a:p>
          <a:p>
            <a:pPr marL="0" indent="0">
              <a:buNone/>
            </a:pPr>
            <a:r>
              <a:rPr lang="en-US" sz="6200" dirty="0"/>
              <a:t>http://</a:t>
            </a:r>
            <a:r>
              <a:rPr lang="en-US" sz="6200" dirty="0" smtClean="0"/>
              <a:t>img0.liveinternet.ru/images/attach/c/3/76/735/76735036_large_Owl2SOVA.jpg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Фото снегиря: </a:t>
            </a:r>
            <a:r>
              <a:rPr lang="en-US" sz="6200" dirty="0"/>
              <a:t>http://</a:t>
            </a:r>
            <a:r>
              <a:rPr lang="en-US" sz="6200" dirty="0" smtClean="0"/>
              <a:t>im2-tub-ru.yandex.net/i?id=474905993-36-72&amp;n=21</a:t>
            </a:r>
            <a:endParaRPr lang="ru-RU" sz="6200" dirty="0" smtClean="0"/>
          </a:p>
          <a:p>
            <a:pPr marL="0" indent="0">
              <a:buNone/>
            </a:pPr>
            <a:endParaRPr lang="ru-RU" sz="6200" dirty="0" smtClean="0"/>
          </a:p>
          <a:p>
            <a:pPr marL="0" indent="0">
              <a:buNone/>
            </a:pPr>
            <a:endParaRPr lang="ru-RU" sz="6200" dirty="0" smtClean="0"/>
          </a:p>
          <a:p>
            <a:pPr marL="0" indent="0">
              <a:buNone/>
            </a:pPr>
            <a:endParaRPr lang="ru-RU" sz="62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55091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30425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 </a:t>
            </a:r>
            <a:r>
              <a:rPr lang="ru-RU" dirty="0" smtClean="0"/>
              <a:t>портной, а всю жизнь с иголками ходит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456384" cy="285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12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26098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9248" y="502770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воде купался, а сух </a:t>
            </a:r>
            <a:r>
              <a:rPr lang="ru-RU" dirty="0" smtClean="0"/>
              <a:t>остался.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89248" y="1150842"/>
            <a:ext cx="8229600" cy="194421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8" y="3383090"/>
            <a:ext cx="40896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4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Висит сито ,не руками </a:t>
            </a:r>
            <a:r>
              <a:rPr lang="ru-RU" dirty="0" smtClean="0"/>
              <a:t>свито.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841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2924944"/>
            <a:ext cx="41058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15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5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Кто в лесу без топоров строит избу без </a:t>
            </a:r>
            <a:r>
              <a:rPr lang="ru-RU" dirty="0" smtClean="0"/>
              <a:t>углов.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95232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86" y="3861048"/>
            <a:ext cx="323205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2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Глаза на рогах , а дом на </a:t>
            </a:r>
            <a:r>
              <a:rPr lang="ru-RU" dirty="0" smtClean="0"/>
              <a:t>спине.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0162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56992"/>
            <a:ext cx="2863204" cy="223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128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Выпучив глаза ,сидит,непонятно говорит,</a:t>
            </a:r>
            <a:br>
              <a:rPr lang="ru-RU" dirty="0" smtClean="0"/>
            </a:br>
            <a:r>
              <a:rPr lang="ru-RU" dirty="0" smtClean="0"/>
              <a:t> родилась в воде, а живёт на </a:t>
            </a:r>
            <a:r>
              <a:rPr lang="ru-RU" dirty="0" smtClean="0"/>
              <a:t>земле.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841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39"/>
            <a:ext cx="3456384" cy="245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Маленький воришка в сером </a:t>
            </a:r>
            <a:r>
              <a:rPr lang="ru-RU" dirty="0" err="1" smtClean="0"/>
              <a:t>армячишке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полю шныряет,</a:t>
            </a:r>
            <a:br>
              <a:rPr lang="ru-RU" dirty="0" smtClean="0"/>
            </a:br>
            <a:r>
              <a:rPr lang="ru-RU" dirty="0" smtClean="0"/>
              <a:t>зёрна </a:t>
            </a:r>
            <a:r>
              <a:rPr lang="ru-RU" dirty="0" smtClean="0"/>
              <a:t>подбирает.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95232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024336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 </a:t>
            </a:r>
            <a:r>
              <a:rPr lang="ru-RU" dirty="0" smtClean="0"/>
              <a:t>княжеской породы,</a:t>
            </a:r>
            <a:br>
              <a:rPr lang="ru-RU" dirty="0" smtClean="0"/>
            </a:br>
            <a:r>
              <a:rPr lang="ru-RU" dirty="0" smtClean="0"/>
              <a:t>а ходит с короной,</a:t>
            </a:r>
            <a:br>
              <a:rPr lang="ru-RU" dirty="0" smtClean="0"/>
            </a:br>
            <a:r>
              <a:rPr lang="ru-RU" dirty="0" smtClean="0"/>
              <a:t>не всадник ,а со шпорами.</a:t>
            </a:r>
            <a:br>
              <a:rPr lang="ru-RU" dirty="0" smtClean="0"/>
            </a:br>
            <a:r>
              <a:rPr lang="ru-RU" dirty="0" smtClean="0"/>
              <a:t>Сам рано встаёт и </a:t>
            </a:r>
            <a:br>
              <a:rPr lang="ru-RU" dirty="0" smtClean="0"/>
            </a:br>
            <a:r>
              <a:rPr lang="ru-RU" dirty="0" smtClean="0"/>
              <a:t>другим спать не даёт.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841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8778"/>
            <a:ext cx="2857500" cy="219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95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Зоологическая викторина</vt:lpstr>
      <vt:lpstr>    Не портной, а всю жизнь с иголками ходит                                           </vt:lpstr>
      <vt:lpstr> В воде купался, а сух остался.                                             </vt:lpstr>
      <vt:lpstr>Висит сито ,не руками свито.                                          </vt:lpstr>
      <vt:lpstr>Кто в лесу без топоров строит избу без углов.                                       </vt:lpstr>
      <vt:lpstr>Глаза на рогах , а дом на спине.                                     </vt:lpstr>
      <vt:lpstr>Выпучив глаза ,сидит,непонятно говорит,  родилась в воде, а живёт на земле.  </vt:lpstr>
      <vt:lpstr>Маленький воришка в сером армячишке по полю шныряет, зёрна подбирает.                                       </vt:lpstr>
      <vt:lpstr>    Не княжеской породы, а ходит с короной, не всадник ,а со шпорами. Сам рано встаёт и  другим спать не даёт.    </vt:lpstr>
      <vt:lpstr>   Летом гуляет, зимой отдыхает.                                        </vt:lpstr>
      <vt:lpstr> Зимой голоден, летом сыт.   </vt:lpstr>
      <vt:lpstr>  Не дровосек, не плотник, а первый в лесу работник.                                              </vt:lpstr>
      <vt:lpstr>  Нос долог,голос тонок, летит-кричит,сядет- молчит. Кто его убьёт, тот кровь свою прольёт.                                           </vt:lpstr>
      <vt:lpstr>  Хвостом виляет, зубаста, а не лает.                                                                                       </vt:lpstr>
      <vt:lpstr>  Днём спит, а ночью летает, прохожих пугает.                                        </vt:lpstr>
      <vt:lpstr>Сероспинный, красногрудый, в зимних рощах обитает. Не боится он простуды,  с первым снегом прилетает.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Эльвира</dc:creator>
  <cp:lastModifiedBy>Rail</cp:lastModifiedBy>
  <cp:revision>24</cp:revision>
  <dcterms:modified xsi:type="dcterms:W3CDTF">2013-11-10T15:30:53Z</dcterms:modified>
</cp:coreProperties>
</file>