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D3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7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396752"/>
          </a:xfrm>
        </p:spPr>
        <p:txBody>
          <a:bodyPr>
            <a:normAutofit fontScale="90000"/>
          </a:bodyPr>
          <a:lstStyle/>
          <a:p>
            <a:r>
              <a:rPr lang="ru-RU" sz="12800" dirty="0" smtClean="0">
                <a:solidFill>
                  <a:schemeClr val="tx1"/>
                </a:solidFill>
              </a:rPr>
              <a:t>Игра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1"/>
                </a:solidFill>
              </a:rPr>
              <a:t>«На </a:t>
            </a:r>
            <a:r>
              <a:rPr lang="ru-RU" sz="6600" dirty="0">
                <a:solidFill>
                  <a:schemeClr val="tx1"/>
                </a:solidFill>
              </a:rPr>
              <a:t>дне </a:t>
            </a:r>
            <a:r>
              <a:rPr lang="ru-RU" sz="6600" dirty="0" smtClean="0">
                <a:solidFill>
                  <a:schemeClr val="tx1"/>
                </a:solidFill>
              </a:rPr>
              <a:t>океана»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90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Ползет в море паук - </a:t>
            </a:r>
            <a:br>
              <a:rPr lang="ru-RU" sz="4000" dirty="0"/>
            </a:br>
            <a:r>
              <a:rPr lang="ru-RU" sz="4000" dirty="0"/>
              <a:t>Восемь ног, пара рук. </a:t>
            </a:r>
            <a:br>
              <a:rPr lang="ru-RU" sz="4000" dirty="0"/>
            </a:br>
            <a:r>
              <a:rPr lang="ru-RU" sz="4000" dirty="0"/>
              <a:t>В руках клешни, </a:t>
            </a:r>
            <a:br>
              <a:rPr lang="ru-RU" sz="4000" dirty="0"/>
            </a:br>
            <a:r>
              <a:rPr lang="ru-RU" sz="4000" dirty="0"/>
              <a:t>В глазах - испуг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Загадки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9277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4767" y="0"/>
            <a:ext cx="9144000" cy="69747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Краб 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605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/>
              <a:t>Этот белый парашют</a:t>
            </a:r>
            <a:br>
              <a:rPr lang="ru-RU" sz="4000" dirty="0"/>
            </a:br>
            <a:r>
              <a:rPr lang="ru-RU" sz="4000" dirty="0"/>
              <a:t>Волны к берегу несут.   </a:t>
            </a:r>
            <a:r>
              <a:rPr lang="ru-RU" b="1" dirty="0"/>
              <a:t> 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Загадки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8534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6349"/>
            <a:ext cx="9167529" cy="68667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48" y="3717032"/>
            <a:ext cx="8229600" cy="1252728"/>
          </a:xfrm>
        </p:spPr>
        <p:txBody>
          <a:bodyPr/>
          <a:lstStyle/>
          <a:p>
            <a:pPr algn="r"/>
            <a:r>
              <a:rPr lang="ru-RU" sz="6600" dirty="0" smtClean="0">
                <a:solidFill>
                  <a:schemeClr val="tx1"/>
                </a:solidFill>
              </a:rPr>
              <a:t>Медуза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203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Этот зверь клыкастый,</a:t>
            </a:r>
            <a:br>
              <a:rPr lang="ru-RU" sz="4000" dirty="0"/>
            </a:br>
            <a:r>
              <a:rPr lang="ru-RU" sz="4000" dirty="0"/>
              <a:t>Вместо ног - ласты,</a:t>
            </a:r>
            <a:br>
              <a:rPr lang="ru-RU" sz="4000" dirty="0"/>
            </a:br>
            <a:r>
              <a:rPr lang="ru-RU" sz="4000" dirty="0"/>
              <a:t>Хвост по льду волочится,</a:t>
            </a:r>
            <a:br>
              <a:rPr lang="ru-RU" sz="4000" dirty="0"/>
            </a:br>
            <a:r>
              <a:rPr lang="ru-RU" sz="4000" dirty="0"/>
              <a:t>Мороза зверь не боится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Загадки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652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770" t="328" r="1"/>
          <a:stretch/>
        </p:blipFill>
        <p:spPr>
          <a:xfrm>
            <a:off x="-1261238" y="22840"/>
            <a:ext cx="10420775" cy="69345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05272"/>
            <a:ext cx="8229600" cy="125272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</a:rPr>
              <a:t>Морж</a:t>
            </a:r>
            <a:r>
              <a:rPr lang="ru-RU" sz="6600" dirty="0" smtClean="0"/>
              <a:t>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2528649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Над морской звездой победу,</a:t>
            </a:r>
            <a:br>
              <a:rPr lang="ru-RU" sz="4000" dirty="0"/>
            </a:br>
            <a:r>
              <a:rPr lang="ru-RU" sz="4000" dirty="0"/>
              <a:t>Соревнуясь, одержал:</a:t>
            </a:r>
            <a:br>
              <a:rPr lang="ru-RU" sz="4000" dirty="0"/>
            </a:br>
            <a:r>
              <a:rPr lang="ru-RU" sz="4000" dirty="0"/>
              <a:t>За минуту я два метра </a:t>
            </a:r>
            <a:br>
              <a:rPr lang="ru-RU" sz="4000" dirty="0"/>
            </a:br>
            <a:r>
              <a:rPr lang="ru-RU" sz="4000" dirty="0"/>
              <a:t>На иголках пробежал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Загадки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9314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</a:rPr>
              <a:t>Морской ёж 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644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Пять морских ежей схватила</a:t>
            </a:r>
            <a:br>
              <a:rPr lang="ru-RU" sz="4000" dirty="0"/>
            </a:br>
            <a:r>
              <a:rPr lang="ru-RU" sz="4000" dirty="0"/>
              <a:t>Я в подводной глубине</a:t>
            </a:r>
            <a:br>
              <a:rPr lang="ru-RU" sz="4000" dirty="0"/>
            </a:br>
            <a:r>
              <a:rPr lang="ru-RU" sz="4000" dirty="0"/>
              <a:t>И, спокойно проглотив их,</a:t>
            </a:r>
            <a:br>
              <a:rPr lang="ru-RU" sz="4000" dirty="0"/>
            </a:br>
            <a:r>
              <a:rPr lang="ru-RU" sz="4000" dirty="0"/>
              <a:t>Ярче вспыхнула на дне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Загадки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5045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73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05272"/>
            <a:ext cx="8229600" cy="125272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</a:rPr>
              <a:t>Морская звезда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5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углубление</a:t>
            </a:r>
            <a:r>
              <a:rPr lang="ru-RU" dirty="0">
                <a:solidFill>
                  <a:schemeClr val="tx1"/>
                </a:solidFill>
              </a:rPr>
              <a:t>, расширение и закрепление знаний учащихся по </a:t>
            </a:r>
            <a:r>
              <a:rPr lang="ru-RU" dirty="0" smtClean="0">
                <a:solidFill>
                  <a:schemeClr val="tx1"/>
                </a:solidFill>
              </a:rPr>
              <a:t>биологии </a:t>
            </a:r>
            <a:r>
              <a:rPr lang="ru-RU" dirty="0">
                <a:solidFill>
                  <a:schemeClr val="tx1"/>
                </a:solidFill>
              </a:rPr>
              <a:t>курса 7 </a:t>
            </a:r>
            <a:r>
              <a:rPr lang="ru-RU" dirty="0" smtClean="0">
                <a:solidFill>
                  <a:schemeClr val="tx1"/>
                </a:solidFill>
              </a:rPr>
              <a:t>класса,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развитие </a:t>
            </a:r>
            <a:r>
              <a:rPr lang="ru-RU" dirty="0">
                <a:solidFill>
                  <a:schemeClr val="tx1"/>
                </a:solidFill>
              </a:rPr>
              <a:t>познавательного интереса, 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воспитание  </a:t>
            </a:r>
            <a:r>
              <a:rPr lang="ru-RU" dirty="0">
                <a:solidFill>
                  <a:schemeClr val="tx1"/>
                </a:solidFill>
              </a:rPr>
              <a:t>любознательности,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формирование  информационно-коммуникативных  </a:t>
            </a:r>
            <a:r>
              <a:rPr lang="ru-RU" dirty="0">
                <a:solidFill>
                  <a:schemeClr val="tx1"/>
                </a:solidFill>
              </a:rPr>
              <a:t>умений.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Цель мероприятия: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35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6947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Жить люблю в седых морях я, </a:t>
            </a:r>
            <a:br>
              <a:rPr lang="ru-RU" sz="4000" dirty="0"/>
            </a:br>
            <a:r>
              <a:rPr lang="ru-RU" sz="4000" dirty="0"/>
              <a:t>В темных водах корм ищу. </a:t>
            </a:r>
            <a:br>
              <a:rPr lang="ru-RU" sz="4000" dirty="0"/>
            </a:br>
            <a:r>
              <a:rPr lang="ru-RU" sz="4000" dirty="0"/>
              <a:t>Хвост свой, как надежный якорь, </a:t>
            </a:r>
            <a:br>
              <a:rPr lang="ru-RU" sz="4000" dirty="0"/>
            </a:br>
            <a:r>
              <a:rPr lang="ru-RU" sz="4000" dirty="0"/>
              <a:t>Я бросаю, где хочу.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Загадки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0566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1"/>
            <a:ext cx="932452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99" y="4365104"/>
            <a:ext cx="8229600" cy="125272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Морской конек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534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Возле скал под ветром влажным,</a:t>
            </a:r>
            <a:br>
              <a:rPr lang="ru-RU" sz="4000" dirty="0"/>
            </a:br>
            <a:r>
              <a:rPr lang="ru-RU" sz="4000" dirty="0"/>
              <a:t>Кто, скажите, из зверей </a:t>
            </a:r>
            <a:br>
              <a:rPr lang="ru-RU" sz="4000" dirty="0"/>
            </a:br>
            <a:r>
              <a:rPr lang="ru-RU" sz="4000" dirty="0"/>
              <a:t>На своих песчаных пляжах</a:t>
            </a:r>
            <a:br>
              <a:rPr lang="ru-RU" sz="4000" dirty="0"/>
            </a:br>
            <a:r>
              <a:rPr lang="ru-RU" sz="4000" dirty="0"/>
              <a:t>Загорает у морей?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Загадки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1819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681"/>
            <a:ext cx="9196498" cy="6888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449" y="116632"/>
            <a:ext cx="8229600" cy="125272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Морской котик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227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/>
              <a:t>Проплывает не тревожась, </a:t>
            </a:r>
            <a:br>
              <a:rPr lang="ru-RU" sz="4000" dirty="0"/>
            </a:br>
            <a:r>
              <a:rPr lang="ru-RU" sz="4000" dirty="0"/>
              <a:t> </a:t>
            </a:r>
            <a:r>
              <a:rPr lang="ru-RU" sz="4000" dirty="0" smtClean="0"/>
              <a:t>Хоть </a:t>
            </a:r>
            <a:r>
              <a:rPr lang="ru-RU" sz="4000" dirty="0"/>
              <a:t>и рядом рыбаки.      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Рот свой закрыть не можем, </a:t>
            </a:r>
            <a:br>
              <a:rPr lang="ru-RU" sz="4000" dirty="0"/>
            </a:br>
            <a:r>
              <a:rPr lang="ru-RU" sz="4000" dirty="0"/>
              <a:t> </a:t>
            </a:r>
            <a:r>
              <a:rPr lang="ru-RU" sz="4000" dirty="0" smtClean="0"/>
              <a:t>Так </a:t>
            </a:r>
            <a:r>
              <a:rPr lang="ru-RU" sz="4000" dirty="0"/>
              <a:t>как зубы велики. </a:t>
            </a:r>
            <a:r>
              <a:rPr lang="ru-RU" dirty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Загадки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7918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21D313"/>
                </a:solidFill>
              </a:rPr>
              <a:t>Мурена </a:t>
            </a:r>
            <a:endParaRPr lang="ru-RU" sz="6600" dirty="0">
              <a:solidFill>
                <a:srgbClr val="21D3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644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Рано-рано на рассвете </a:t>
            </a:r>
            <a:br>
              <a:rPr lang="ru-RU" sz="4000" dirty="0"/>
            </a:br>
            <a:r>
              <a:rPr lang="ru-RU" sz="4000" dirty="0" smtClean="0"/>
              <a:t>И </a:t>
            </a:r>
            <a:r>
              <a:rPr lang="ru-RU" sz="4000" dirty="0"/>
              <a:t>в вечерний тихий час   </a:t>
            </a:r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</a:t>
            </a:r>
            <a:r>
              <a:rPr lang="ru-RU" sz="4000" dirty="0"/>
              <a:t>Не на удочку, не сетью, </a:t>
            </a:r>
            <a:br>
              <a:rPr lang="ru-RU" sz="4000" dirty="0"/>
            </a:br>
            <a:r>
              <a:rPr lang="ru-RU" sz="4000" dirty="0"/>
              <a:t>   </a:t>
            </a:r>
            <a:r>
              <a:rPr lang="ru-RU" sz="4000" dirty="0" smtClean="0"/>
              <a:t>А </a:t>
            </a:r>
            <a:r>
              <a:rPr lang="ru-RU" sz="4000" dirty="0"/>
              <a:t>кувшином ловят нас. 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Загадки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4245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491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1"/>
                </a:solidFill>
              </a:rPr>
              <a:t>Осьминог </a:t>
            </a:r>
            <a:endParaRPr lang="ru-RU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886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На мели сидит, усами шевелит,</a:t>
            </a:r>
            <a:br>
              <a:rPr lang="ru-RU" sz="4000" dirty="0"/>
            </a:br>
            <a:r>
              <a:rPr lang="ru-RU" sz="4000" dirty="0"/>
              <a:t> </a:t>
            </a:r>
            <a:r>
              <a:rPr lang="ru-RU" sz="4000" dirty="0" smtClean="0"/>
              <a:t>А </a:t>
            </a:r>
            <a:r>
              <a:rPr lang="ru-RU" sz="4000" dirty="0"/>
              <a:t>гулять пойдёт задом наперёд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Загадки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556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7290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0"/>
            <a:ext cx="3635896" cy="471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804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6555" cy="6866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</a:rPr>
              <a:t>Рак 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039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Глаза есть - не мигаю, </a:t>
            </a:r>
            <a:br>
              <a:rPr lang="ru-RU" sz="4000" dirty="0"/>
            </a:br>
            <a:r>
              <a:rPr lang="ru-RU" sz="4000" dirty="0" smtClean="0"/>
              <a:t>Крылья </a:t>
            </a:r>
            <a:r>
              <a:rPr lang="ru-RU" sz="4000" dirty="0"/>
              <a:t>есть - не летаю. 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Загадки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6757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tx1"/>
                </a:solidFill>
              </a:rPr>
              <a:t>Рыба</a:t>
            </a:r>
            <a:r>
              <a:rPr lang="ru-RU" sz="8800" dirty="0" smtClean="0"/>
              <a:t> 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xmlns="" val="693846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36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Рыба капля 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844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Две антенны на макушке,</a:t>
            </a:r>
            <a:br>
              <a:rPr lang="ru-RU" sz="4000" dirty="0"/>
            </a:br>
            <a:r>
              <a:rPr lang="ru-RU" sz="4000" dirty="0" smtClean="0"/>
              <a:t>А </a:t>
            </a:r>
            <a:r>
              <a:rPr lang="ru-RU" sz="4000" dirty="0"/>
              <a:t>сама сидит в избушке.</a:t>
            </a:r>
            <a:br>
              <a:rPr lang="ru-RU" sz="4000" dirty="0"/>
            </a:br>
            <a:r>
              <a:rPr lang="ru-RU" sz="4000" dirty="0" smtClean="0"/>
              <a:t>На </a:t>
            </a:r>
            <a:r>
              <a:rPr lang="ru-RU" sz="4000" dirty="0"/>
              <a:t>себе его везёт,</a:t>
            </a:r>
            <a:br>
              <a:rPr lang="ru-RU" sz="4000" dirty="0"/>
            </a:br>
            <a:r>
              <a:rPr lang="ru-RU" sz="4000" dirty="0" smtClean="0"/>
              <a:t>Очень </a:t>
            </a:r>
            <a:r>
              <a:rPr lang="ru-RU" sz="4000" dirty="0"/>
              <a:t>медленно ползёт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401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69" r="227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</a:rPr>
              <a:t>Улитка 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919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7300" b="1" dirty="0">
                <a:solidFill>
                  <a:schemeClr val="tx1"/>
                </a:solidFill>
              </a:rPr>
              <a:t>Конкурс «Подводный кроссворд»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1455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1488043"/>
              </p:ext>
            </p:extLst>
          </p:nvPr>
        </p:nvGraphicFramePr>
        <p:xfrm>
          <a:off x="683567" y="2060852"/>
          <a:ext cx="7992888" cy="3888430"/>
        </p:xfrm>
        <a:graphic>
          <a:graphicData uri="http://schemas.openxmlformats.org/drawingml/2006/table">
            <a:tbl>
              <a:tblPr firstRow="1" firstCol="1" bandRow="1"/>
              <a:tblGrid>
                <a:gridCol w="858491"/>
                <a:gridCol w="858491"/>
                <a:gridCol w="858491"/>
                <a:gridCol w="854874"/>
                <a:gridCol w="858491"/>
                <a:gridCol w="858491"/>
                <a:gridCol w="1987068"/>
                <a:gridCol w="858491"/>
              </a:tblGrid>
              <a:tr h="77768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                       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Щ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8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393335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Скат </a:t>
            </a:r>
          </a:p>
          <a:p>
            <a:r>
              <a:rPr lang="ru-RU" dirty="0" smtClean="0"/>
              <a:t>Щука</a:t>
            </a:r>
          </a:p>
          <a:p>
            <a:r>
              <a:rPr lang="ru-RU" dirty="0" smtClean="0"/>
              <a:t>Акула</a:t>
            </a:r>
          </a:p>
          <a:p>
            <a:r>
              <a:rPr lang="ru-RU" dirty="0" smtClean="0"/>
              <a:t>Килька</a:t>
            </a:r>
          </a:p>
          <a:p>
            <a:r>
              <a:rPr lang="ru-RU" dirty="0" smtClean="0"/>
              <a:t>Камбала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Ответы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401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памятник </a:t>
            </a:r>
            <a:r>
              <a:rPr lang="ru-RU" b="1" dirty="0">
                <a:solidFill>
                  <a:srgbClr val="FF0000"/>
                </a:solidFill>
              </a:rPr>
              <a:t>балтийским шпротам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00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996952"/>
            <a:ext cx="7992887" cy="3456384"/>
          </a:xfrm>
        </p:spPr>
        <p:txBody>
          <a:bodyPr>
            <a:normAutofit/>
          </a:bodyPr>
          <a:lstStyle/>
          <a:p>
            <a:r>
              <a:rPr lang="ru-RU" sz="4000" dirty="0"/>
              <a:t>В буйном море-океане</a:t>
            </a:r>
            <a:br>
              <a:rPr lang="ru-RU" sz="4000" dirty="0"/>
            </a:br>
            <a:r>
              <a:rPr lang="ru-RU" sz="4000" dirty="0"/>
              <a:t>Рыба страшная живёт.</a:t>
            </a:r>
            <a:br>
              <a:rPr lang="ru-RU" sz="4000" dirty="0"/>
            </a:br>
            <a:r>
              <a:rPr lang="ru-RU" sz="4000" dirty="0"/>
              <a:t>У неё большой живот,</a:t>
            </a:r>
            <a:br>
              <a:rPr lang="ru-RU" sz="4000" dirty="0"/>
            </a:br>
            <a:r>
              <a:rPr lang="ru-RU" sz="4000" dirty="0"/>
              <a:t>Пасть с ужасными зубами.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Конкурс «Загадок»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00875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9800" b="1" dirty="0">
                <a:solidFill>
                  <a:schemeClr val="tx1"/>
                </a:solidFill>
              </a:rPr>
              <a:t>Конкурс «Рыболов»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1648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8900" b="1" dirty="0">
                <a:solidFill>
                  <a:schemeClr val="tx1"/>
                </a:solidFill>
              </a:rPr>
              <a:t>Конкурс  «Внешнее строение рыб»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4103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284984"/>
            <a:ext cx="8229600" cy="1252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класс рыб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3501008"/>
            <a:ext cx="3780953" cy="1647619"/>
          </a:xfrm>
          <a:prstGeom prst="rect">
            <a:avLst/>
          </a:prstGeom>
          <a:noFill/>
        </p:spPr>
      </p:pic>
      <p:sp>
        <p:nvSpPr>
          <p:cNvPr id="9" name="AutoShape 7"/>
          <p:cNvSpPr>
            <a:spLocks/>
          </p:cNvSpPr>
          <p:nvPr/>
        </p:nvSpPr>
        <p:spPr bwMode="auto">
          <a:xfrm>
            <a:off x="4572000" y="3506713"/>
            <a:ext cx="152400" cy="1428750"/>
          </a:xfrm>
          <a:prstGeom prst="rightBrace">
            <a:avLst>
              <a:gd name="adj1" fmla="val 7812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95536" y="2959204"/>
            <a:ext cx="4118435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895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895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895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895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895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95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95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95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95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5725" algn="l"/>
              </a:tabLst>
            </a:pP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голова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5725" algn="l"/>
              </a:tabLst>
            </a:pP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туловище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5725" algn="l"/>
              </a:tabLst>
            </a:pP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хвост	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5725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– грудные плавники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5725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– брюшные плавники               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5725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– анальный плавник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5725" algn="l"/>
              </a:tabLs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– хвостовой плавник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5725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20890" y="5160368"/>
            <a:ext cx="26228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– спинной плавник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325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8900" b="1" dirty="0">
                <a:solidFill>
                  <a:schemeClr val="tx1"/>
                </a:solidFill>
              </a:rPr>
              <a:t>Конкурс «Золотая рыбка»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30918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7809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8000" b="1" dirty="0">
                <a:solidFill>
                  <a:schemeClr val="tx1"/>
                </a:solidFill>
              </a:rPr>
              <a:t>Конкурс  «Бухта Акул»</a:t>
            </a:r>
            <a:r>
              <a:rPr lang="ru-RU" sz="8000" dirty="0">
                <a:solidFill>
                  <a:schemeClr val="tx1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88968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252728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tx1"/>
                </a:solidFill>
              </a:rPr>
              <a:t>Спасибо за внимание</a:t>
            </a:r>
            <a:r>
              <a:rPr lang="ru-RU" sz="96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50229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8000" dirty="0" smtClean="0">
                <a:solidFill>
                  <a:schemeClr val="tx1"/>
                </a:solidFill>
              </a:rPr>
              <a:t>Акула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82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С моряками был он дружен,</a:t>
            </a:r>
            <a:br>
              <a:rPr lang="ru-RU" sz="4000" dirty="0"/>
            </a:br>
            <a:r>
              <a:rPr lang="ru-RU" sz="4000" dirty="0"/>
              <a:t>Чем доныне знаменит.</a:t>
            </a:r>
            <a:br>
              <a:rPr lang="ru-RU" sz="4000" dirty="0"/>
            </a:br>
            <a:r>
              <a:rPr lang="ru-RU" sz="4000" dirty="0"/>
              <a:t>Из морских зверей кому же </a:t>
            </a:r>
            <a:br>
              <a:rPr lang="ru-RU" sz="4000" dirty="0"/>
            </a:br>
            <a:r>
              <a:rPr lang="ru-RU" sz="4000" dirty="0"/>
              <a:t>В мире памятник стоит?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Загадки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546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000" dirty="0" smtClean="0">
                <a:solidFill>
                  <a:schemeClr val="tx1"/>
                </a:solidFill>
              </a:rPr>
              <a:t>Дельфин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071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/>
              <a:t>Через море-океан</a:t>
            </a:r>
            <a:br>
              <a:rPr lang="ru-RU" sz="4000" dirty="0"/>
            </a:br>
            <a:r>
              <a:rPr lang="ru-RU" sz="4000" dirty="0"/>
              <a:t>Плывёт чудо-великан.</a:t>
            </a:r>
            <a:br>
              <a:rPr lang="ru-RU" sz="4000" dirty="0"/>
            </a:br>
            <a:r>
              <a:rPr lang="ru-RU" sz="4000" dirty="0"/>
              <a:t>На спине его есть кран:</a:t>
            </a:r>
            <a:br>
              <a:rPr lang="ru-RU" sz="4000" dirty="0"/>
            </a:br>
            <a:r>
              <a:rPr lang="ru-RU" sz="4000" dirty="0"/>
              <a:t>Из него бежит фонтан.</a:t>
            </a:r>
            <a:r>
              <a:rPr lang="ru-RU" dirty="0"/>
              <a:t> 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Загадки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12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7" r="945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7200" dirty="0" smtClean="0">
                <a:solidFill>
                  <a:schemeClr val="tx1"/>
                </a:solidFill>
              </a:rPr>
              <a:t>Кит</a:t>
            </a:r>
            <a:endParaRPr lang="ru-RU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394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</TotalTime>
  <Words>200</Words>
  <Application>Microsoft Office PowerPoint</Application>
  <PresentationFormat>Экран (4:3)</PresentationFormat>
  <Paragraphs>102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Волна</vt:lpstr>
      <vt:lpstr>Игра  </vt:lpstr>
      <vt:lpstr>Цель мероприятия:</vt:lpstr>
      <vt:lpstr>Слайд 3</vt:lpstr>
      <vt:lpstr>Конкурс «Загадок»  </vt:lpstr>
      <vt:lpstr>Акула</vt:lpstr>
      <vt:lpstr>Загадки</vt:lpstr>
      <vt:lpstr>Дельфин</vt:lpstr>
      <vt:lpstr>Загадки</vt:lpstr>
      <vt:lpstr>Кит</vt:lpstr>
      <vt:lpstr>Загадки</vt:lpstr>
      <vt:lpstr>Краб </vt:lpstr>
      <vt:lpstr>Загадки</vt:lpstr>
      <vt:lpstr>Медуза </vt:lpstr>
      <vt:lpstr>Загадки</vt:lpstr>
      <vt:lpstr>Морж </vt:lpstr>
      <vt:lpstr>Загадки</vt:lpstr>
      <vt:lpstr>Морской ёж </vt:lpstr>
      <vt:lpstr>Загадки</vt:lpstr>
      <vt:lpstr>Морская звезда</vt:lpstr>
      <vt:lpstr>Слайд 20</vt:lpstr>
      <vt:lpstr>Загадки</vt:lpstr>
      <vt:lpstr>Морской конек </vt:lpstr>
      <vt:lpstr>Загадки</vt:lpstr>
      <vt:lpstr>Морской котик</vt:lpstr>
      <vt:lpstr>Загадки</vt:lpstr>
      <vt:lpstr>Мурена </vt:lpstr>
      <vt:lpstr>Загадки</vt:lpstr>
      <vt:lpstr>Осьминог </vt:lpstr>
      <vt:lpstr>Загадки</vt:lpstr>
      <vt:lpstr>Рак </vt:lpstr>
      <vt:lpstr>Загадки</vt:lpstr>
      <vt:lpstr>Рыба </vt:lpstr>
      <vt:lpstr>Рыба капля </vt:lpstr>
      <vt:lpstr>Загадка </vt:lpstr>
      <vt:lpstr>Улитка </vt:lpstr>
      <vt:lpstr>Конкурс «Подводный кроссворд»  </vt:lpstr>
      <vt:lpstr>Слайд 37</vt:lpstr>
      <vt:lpstr>Ответы </vt:lpstr>
      <vt:lpstr>памятник балтийским шпротам</vt:lpstr>
      <vt:lpstr>Конкурс «Рыболов» </vt:lpstr>
      <vt:lpstr>Конкурс  «Внешнее строение рыб» </vt:lpstr>
      <vt:lpstr>Слайд 42</vt:lpstr>
      <vt:lpstr>Конкурс «Золотая рыбка»  </vt:lpstr>
      <vt:lpstr>Конкурс  «Бухта Акул»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</dc:title>
  <dc:creator>Olya</dc:creator>
  <cp:lastModifiedBy>User</cp:lastModifiedBy>
  <cp:revision>9</cp:revision>
  <dcterms:created xsi:type="dcterms:W3CDTF">2014-01-26T16:31:31Z</dcterms:created>
  <dcterms:modified xsi:type="dcterms:W3CDTF">2014-02-10T11:39:29Z</dcterms:modified>
</cp:coreProperties>
</file>