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8953C-FF9C-4003-AD6A-2DD65D07B07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F0FE7-14BE-4CF5-B5A0-7EA206B0E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0FE7-14BE-4CF5-B5A0-7EA206B0EC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rina\Pictures\&#1069;&#1085;&#1085;&#1080;&#1086;+&#1052;&#1086;&#1088;&#1088;&#1080;&#1082;&#1086;&#1085;&#1077;+-+&#1046;&#1072;&#1085;+&#1052;&#1080;&#1096;&#1077;&#1083;&#1100;+&#1046;&#1072;&#1088;+-+Chi+Mai+-+&#1055;&#1088;&#1086;&#1092;&#1077;&#1089;&#1089;&#1080;&#1086;&#1085;&#1072;&#1083;+&#1057;+&#1041;&#1080;&#1083;&#1100;&#1084;&#1086;&#1085;&#1076;&#1086;+%5b&#1089;+&#1089;&#1072;&#1081;&#1090;&#1072;+www.ololo.fm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rina\Pictures\&#1069;&#1085;&#1085;&#1080;&#1086;+&#1052;&#1086;&#1088;&#1088;&#1080;&#1082;&#1086;&#1085;&#1077;+-+&#1046;&#1072;&#1085;+&#1052;&#1080;&#1096;&#1077;&#1083;&#1100;+&#1046;&#1072;&#1088;+-+Chi+Mai+-+&#1055;&#1088;&#1086;&#1092;&#1077;&#1089;&#1089;&#1080;&#1086;&#1085;&#1072;&#1083;+&#1057;+&#1041;&#1080;&#1083;&#1100;&#1084;&#1086;&#1085;&#1076;&#1086;+%5b&#1089;+&#1089;&#1072;&#1081;&#1090;&#1072;+www.ololo.fm%5d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rina\Pictures\&#1069;&#1085;&#1085;&#1080;&#1086;+&#1052;&#1086;&#1088;&#1088;&#1080;&#1082;&#1086;&#1085;&#1077;+-+&#1046;&#1072;&#1085;+&#1052;&#1080;&#1096;&#1077;&#1083;&#1100;+&#1046;&#1072;&#1088;+-+Chi+Mai+-+&#1055;&#1088;&#1086;&#1092;&#1077;&#1089;&#1089;&#1080;&#1086;&#1085;&#1072;&#1083;+&#1057;+&#1041;&#1080;&#1083;&#1100;&#1084;&#1086;&#1085;&#1076;&#1086;+%5b&#1089;+&#1089;&#1072;&#1081;&#1090;&#1072;+www.ololo.fm%5d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-конечная звезда 28"/>
          <p:cNvSpPr/>
          <p:nvPr/>
        </p:nvSpPr>
        <p:spPr>
          <a:xfrm>
            <a:off x="2571736" y="2000240"/>
            <a:ext cx="3571900" cy="270035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</a:rPr>
              <a:t>Ученик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</a:rPr>
              <a:t>Личность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</a:rPr>
              <a:t>7 класс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0298" y="4000504"/>
            <a:ext cx="1357322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4.Основные группы тканей организма.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0298" y="1785926"/>
            <a:ext cx="1428760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1. Урок, посвящённый Всемирному Дню Здоровья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29190" y="4000504"/>
            <a:ext cx="1357322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3. Строение и жизнедеятельность клетки.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6314" y="1785926"/>
            <a:ext cx="1428760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2.Урок-практическая работа: «Определение состояния  здоровья».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215795">
            <a:off x="5969676" y="2928811"/>
            <a:ext cx="731520" cy="13095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0800000">
            <a:off x="2071670" y="2928934"/>
            <a:ext cx="731520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5400000" flipV="1">
            <a:off x="3920488" y="1151554"/>
            <a:ext cx="80295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5576627">
            <a:off x="3998832" y="4428618"/>
            <a:ext cx="784780" cy="14973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628" y="571480"/>
            <a:ext cx="1214446" cy="12144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43702" y="2357430"/>
            <a:ext cx="1200152" cy="1143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ВО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15074" y="4714884"/>
            <a:ext cx="1285884" cy="12858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 О и 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28860" y="571480"/>
            <a:ext cx="1271590" cy="12144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7224" y="2357430"/>
            <a:ext cx="1200120" cy="1200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ИКТ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357290" y="4714884"/>
            <a:ext cx="1285884" cy="12144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 Т и 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86182" y="5572140"/>
            <a:ext cx="1214446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 в 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2939373">
            <a:off x="5955719" y="1702728"/>
            <a:ext cx="132569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6118983">
            <a:off x="6460305" y="3864235"/>
            <a:ext cx="1241512" cy="484632"/>
          </a:xfrm>
          <a:prstGeom prst="leftRightArrow">
            <a:avLst>
              <a:gd name="adj1" fmla="val 421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0143717">
            <a:off x="4958753" y="5736095"/>
            <a:ext cx="1401945" cy="4815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4902785">
            <a:off x="1069250" y="3953575"/>
            <a:ext cx="1216152" cy="391146"/>
          </a:xfrm>
          <a:prstGeom prst="leftRightArrow">
            <a:avLst>
              <a:gd name="adj1" fmla="val 683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8476606">
            <a:off x="1552044" y="1719663"/>
            <a:ext cx="116649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1306387">
            <a:off x="2393168" y="5764900"/>
            <a:ext cx="151771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3714744" y="857232"/>
            <a:ext cx="128588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42844" y="142852"/>
            <a:ext cx="4286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СОВРЕМЕННАЯ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ТЕНДЕНЦИЯ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01090" y="142852"/>
            <a:ext cx="4286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ЗВИТИЯ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571536" y="6357958"/>
            <a:ext cx="971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    Учитель биологии      школы    -     лицей №8 СИНИЦЫНА И.Ю.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МОДУЛЕЙ ПРОГРАММЫ В СПУ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IMG_0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500702"/>
            <a:ext cx="1047757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Эннио+Морриконе+-+Жан+Мишель+Жар+-+Chi+Mai+-+Профессионал+С+Бильмондо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1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500570"/>
            <a:ext cx="321471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3143304" cy="23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3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86058"/>
            <a:ext cx="3143304" cy="207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2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71480"/>
            <a:ext cx="340491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 descr="IMG_23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071810"/>
            <a:ext cx="332186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2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71480"/>
            <a:ext cx="310755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428992" y="3286124"/>
            <a:ext cx="2163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НАШИ УРОКИ !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G_23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785794"/>
            <a:ext cx="332186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286512" y="5500702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НАШИ НАДЕЖДЫ…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10" cstate="print"/>
          <a:srcRect l="27739" t="24814" r="23713" b="12151"/>
          <a:stretch>
            <a:fillRect/>
          </a:stretch>
        </p:blipFill>
        <p:spPr bwMode="auto">
          <a:xfrm>
            <a:off x="214282" y="2571744"/>
            <a:ext cx="314327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Эннио+Морриконе+-+Жан+Мишель+Жар+-+Chi+Mai+-+Профессионал+С+Бильмондо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71670" y="4071942"/>
            <a:ext cx="4286280" cy="12858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5715016"/>
            <a:ext cx="3429024" cy="9858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УДАЧИ и ОГОРЧЕНИЯ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29124" y="1785926"/>
            <a:ext cx="4500594" cy="18573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ПЕРСПЕКТИВЫ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19383020">
            <a:off x="1904765" y="5246037"/>
            <a:ext cx="978408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9539148">
            <a:off x="4396091" y="3570597"/>
            <a:ext cx="1127626" cy="48463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282" y="1928802"/>
            <a:ext cx="3071834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УЧЕНИК</a:t>
            </a:r>
            <a:endParaRPr lang="ru-RU" sz="3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14942" y="5715016"/>
            <a:ext cx="3714776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УЧИТЕЛЬ</a:t>
            </a:r>
            <a:endParaRPr lang="ru-RU" sz="3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222852" y="4349124"/>
            <a:ext cx="2643206" cy="3743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5196601">
            <a:off x="2344768" y="3476378"/>
            <a:ext cx="1354947" cy="402717"/>
          </a:xfrm>
          <a:prstGeom prst="notchedRightArrow">
            <a:avLst>
              <a:gd name="adj1" fmla="val 462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3214678" y="2643182"/>
            <a:ext cx="1571636" cy="428628"/>
          </a:xfrm>
          <a:prstGeom prst="notchedRightArrow">
            <a:avLst>
              <a:gd name="adj1" fmla="val 434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10800000">
            <a:off x="3357554" y="6072206"/>
            <a:ext cx="192882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16200000">
            <a:off x="5278663" y="5222667"/>
            <a:ext cx="92869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6200000">
            <a:off x="5975903" y="4382551"/>
            <a:ext cx="2335730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785794"/>
            <a:ext cx="4643470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3438" y="1214422"/>
            <a:ext cx="4447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СОЦИАЛЬНЫЙ ЗАКАЗ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0694" y="1928802"/>
            <a:ext cx="242889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hlinkClick r:id="" action="ppaction://noaction"/>
              </a:rPr>
              <a:t>ЛИЧНОСТЬ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15008" y="1928802"/>
            <a:ext cx="2000264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Эннио+Морриконе+-+Жан+Мишель+Жар+-+Chi+Mai+-+Профессионал+С+Бильмондо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-1" t="3125" b="3125"/>
          <a:stretch>
            <a:fillRect/>
          </a:stretch>
        </p:blipFill>
        <p:spPr bwMode="auto">
          <a:xfrm>
            <a:off x="4" y="0"/>
            <a:ext cx="914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89</Words>
  <Application>Microsoft Office PowerPoint</Application>
  <PresentationFormat>Экран (4:3)</PresentationFormat>
  <Paragraphs>36</Paragraphs>
  <Slides>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56</cp:revision>
  <dcterms:created xsi:type="dcterms:W3CDTF">2013-05-14T03:51:41Z</dcterms:created>
  <dcterms:modified xsi:type="dcterms:W3CDTF">2013-05-18T03:46:20Z</dcterms:modified>
</cp:coreProperties>
</file>