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7" r:id="rId4"/>
    <p:sldId id="260" r:id="rId5"/>
    <p:sldId id="271" r:id="rId6"/>
    <p:sldId id="261" r:id="rId7"/>
    <p:sldId id="269" r:id="rId8"/>
    <p:sldId id="272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9" autoAdjust="0"/>
    <p:restoredTop sz="94599" autoAdjust="0"/>
  </p:normalViewPr>
  <p:slideViewPr>
    <p:cSldViewPr>
      <p:cViewPr varScale="1">
        <p:scale>
          <a:sx n="64" d="100"/>
          <a:sy n="64" d="100"/>
        </p:scale>
        <p:origin x="-1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577A8D-5630-4A44-9179-8F1D4FF5499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FB746E-CEEF-4C05-86D2-D18944ACCC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0&amp;img_url=http://2.bp.blogspot.com/_rZvpUt3sZ9E/R01jWfmZzjI/AAAAAAAAAag/Cjr5zhg40Wc/s320/%D1%87%D0%B5%D1%80%D0%BD%D1%8B%D0%B9+%D1%81%D1%82%D1%80%D0%B8%D0%B6.jpg&amp;uinfo=ww-983-wh-642-fw-0-fh-448-pd-1&amp;text=%D1%81%D1%82%D1%80%D0%B8%D0%B6%20%D1%87%D0%B5%D1%80%D0%BD%D1%8B%D0%B9&amp;noreask=1&amp;pos=0&amp;lr=213&amp;rpt=sima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ilipoc.ru/attaches/posts/interesting/2012-12-12/a-pravda-li-chto-1/4b1c02b98aa3002c31ca5c12eaa35da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images.yandex.ru/#!/yandsearch?text=&#1075;&#1085;&#1077;&#1079;&#1076;&#1086; &#1089;&#1090;&#1088;&#1080;&#1078; &#1095;&#1077;&#1088;&#1085;&#1099;&#1081;&amp;fp=0&amp;pos=0&amp;uinfo=ww-983-wh-642-fw-765-fh-448-pd-1&amp;rpt=simage&amp;img_url=http%3A%2F%2Fwww.livt.net%2FClt%2FAni%2FCho%2FAve%2FApo%2Fapo006.jpg" TargetMode="External"/><Relationship Id="rId7" Type="http://schemas.openxmlformats.org/officeDocument/2006/relationships/hyperlink" Target="http://images.yandex.ru/#!/yandsearch?p=2&amp;text=&#1075;&#1085;&#1077;&#1079;&#1076;&#1086; &#1089;&#1090;&#1088;&#1080;&#1078; &#1095;&#1077;&#1088;&#1085;&#1099;&#1081;&amp;fp=2&amp;pos=64&amp;uinfo=ww-983-wh-642-fw-765-fh-448-pd-1&amp;rpt=simage&amp;img_url=http%3A%2F%2Fwww.tepid.ru%2Fimages%2Fcommon-swift-5.jpg" TargetMode="External"/><Relationship Id="rId2" Type="http://schemas.openxmlformats.org/officeDocument/2006/relationships/hyperlink" Target="http://images.yandex.ru/#!/yandsearch?source=wiz&amp;fp=0&amp;uinfo=ww-983-wh-642-fw-765-fh-448-pd-1&amp;text=&#1089;&#1090;&#1088;&#1080;&#1078; &#1095;&#1077;&#1088;&#1085;&#1099;&#1081;&amp;noreask=1&amp;pos=6&amp;lr=213&amp;rpt=simage&amp;img_url=http%3A%2F%2Fwww.livt.net%2FClt%2FAni%2FCho%2FAve%2FApo%2Fapo00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yandex.ru/#!/yandsearch?p=1&amp;text=&#1075;&#1085;&#1077;&#1079;&#1076;&#1086; &#1089;&#1090;&#1088;&#1080;&#1078; &#1095;&#1077;&#1088;&#1085;&#1099;&#1081;&amp;fp=1&amp;pos=47&amp;uinfo=ww-983-wh-642-fw-765-fh-448-pd-1&amp;rpt=simage&amp;img_url=http%3A%2F%2Fimg1.liveinternet.ru%2Fimages%2Fattach%2Fc%2F2%2F64%2F211%2F64211187_0571.jpg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url" TargetMode="External"/><Relationship Id="rId3" Type="http://schemas.openxmlformats.org/officeDocument/2006/relationships/hyperlink" Target="http://www.mypriroda.ru/animals_sity14.php" TargetMode="External"/><Relationship Id="rId7" Type="http://schemas.openxmlformats.org/officeDocument/2006/relationships/hyperlink" Target="http://pticyrus.info/wp-content/uploads/2012/01/3.jpg" TargetMode="External"/><Relationship Id="rId2" Type="http://schemas.openxmlformats.org/officeDocument/2006/relationships/hyperlink" Target="http://s30640539290.mirtesen.ru/blog/43905292385/Interesnyie-faktyi-iz-zhizni-pti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pid.ru/common-swift.html" TargetMode="External"/><Relationship Id="rId5" Type="http://schemas.openxmlformats.org/officeDocument/2006/relationships/hyperlink" Target="http://belosnezhka.com/post135219879/" TargetMode="External"/><Relationship Id="rId4" Type="http://schemas.openxmlformats.org/officeDocument/2006/relationships/hyperlink" Target="http://animalworld.com.ua/news/Striji" TargetMode="External"/><Relationship Id="rId9" Type="http://schemas.openxmlformats.org/officeDocument/2006/relationships/hyperlink" Target="http://www.rbcu.ru/campaign/246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3143248"/>
            <a:ext cx="4214842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latin typeface="Comic Sans MS" pitchFamily="66" charset="0"/>
              </a:rPr>
              <a:t>Черный стриж: 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вся жизнь на лету.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Comic Sans MS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2560" y="5286388"/>
            <a:ext cx="7406640" cy="42862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1400" b="1" dirty="0" smtClean="0">
                <a:latin typeface="Comic Sans MS" pitchFamily="66" charset="0"/>
              </a:rPr>
              <a:t>Кускова Юля,7 класс</a:t>
            </a:r>
          </a:p>
          <a:p>
            <a:pPr algn="r"/>
            <a:r>
              <a:rPr lang="ru-RU" sz="1400" b="1" dirty="0" smtClean="0">
                <a:latin typeface="Comic Sans MS" pitchFamily="66" charset="0"/>
              </a:rPr>
              <a:t>Руководитель  </a:t>
            </a:r>
            <a:r>
              <a:rPr lang="ru-RU" sz="1400" b="1" dirty="0" err="1" smtClean="0">
                <a:latin typeface="Comic Sans MS" pitchFamily="66" charset="0"/>
              </a:rPr>
              <a:t>Колбинева</a:t>
            </a:r>
            <a:r>
              <a:rPr lang="ru-RU" sz="1400" b="1" dirty="0" smtClean="0">
                <a:latin typeface="Comic Sans MS" pitchFamily="66" charset="0"/>
              </a:rPr>
              <a:t> З.Э.</a:t>
            </a:r>
            <a:endParaRPr lang="ru-RU" sz="1400" b="1" dirty="0">
              <a:latin typeface="Comic Sans MS" pitchFamily="66" charset="0"/>
            </a:endParaRPr>
          </a:p>
        </p:txBody>
      </p:sp>
      <p:pic>
        <p:nvPicPr>
          <p:cNvPr id="14338" name="Picture 2" descr="http://im0-tub-ru.yandex.net/i?id=167953695-7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785794"/>
            <a:ext cx="3214710" cy="48577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5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57562"/>
            <a:ext cx="7498080" cy="2428892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Черный стриж – птица 2014 года в России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Черный стриж – один из пяти вестников весны, возвращение которых с мест зимовок регистрируется в рамках международного интернет проекта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Весна идет!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Содержимое 3" descr="str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85729"/>
            <a:ext cx="4214842" cy="2714644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3786190"/>
            <a:ext cx="7498080" cy="2357454"/>
          </a:xfrm>
        </p:spPr>
        <p:txBody>
          <a:bodyPr/>
          <a:lstStyle/>
          <a:p>
            <a:pPr lvl="8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57620" y="274638"/>
            <a:ext cx="5076068" cy="9397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Что мы знаем о стрижах…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105416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 smtClean="0">
                <a:latin typeface="Comic Sans MS" pitchFamily="66" charset="0"/>
              </a:rPr>
              <a:t>РАЗМЕРЫ. </a:t>
            </a:r>
            <a:r>
              <a:rPr lang="ru-RU" sz="1400" dirty="0" smtClean="0">
                <a:latin typeface="Comic Sans MS" pitchFamily="66" charset="0"/>
              </a:rPr>
              <a:t>Чёрный стриж достигает в длину 18 см, размах крыльев — 40 см, длина крыла — 17 см и хвоста — 8 см. </a:t>
            </a:r>
          </a:p>
          <a:p>
            <a:pPr algn="just"/>
            <a:r>
              <a:rPr lang="ru-RU" sz="1400" b="1" dirty="0" smtClean="0">
                <a:latin typeface="Comic Sans MS" pitchFamily="66" charset="0"/>
              </a:rPr>
              <a:t>ОКРАСКА. </a:t>
            </a:r>
            <a:r>
              <a:rPr lang="ru-RU" sz="1400" dirty="0" smtClean="0">
                <a:latin typeface="Comic Sans MS" pitchFamily="66" charset="0"/>
              </a:rPr>
              <a:t>Оперение тёмно-бурого цвета с зеленоватым металлическим отливом. Подбородок и горло украшены округленным белым пятном; глаза тёмно-бурые, клюв чёрный, лапки - светло-бурые. Оперение самцов и самок не отличается, но птенцы немного светлее взрослых стрижей, а их перья имеют грязно-белые каёмки на концах. Летом перья существенно выгорают и общий цвет становится более светлым.</a:t>
            </a:r>
          </a:p>
          <a:p>
            <a:pPr algn="just"/>
            <a:r>
              <a:rPr lang="ru-RU" sz="1400" b="1" dirty="0" smtClean="0">
                <a:latin typeface="Comic Sans MS" pitchFamily="66" charset="0"/>
              </a:rPr>
              <a:t>ПЕРЕДВИЖЕНИЕ</a:t>
            </a:r>
            <a:r>
              <a:rPr lang="ru-RU" sz="1400" dirty="0" smtClean="0">
                <a:latin typeface="Comic Sans MS" pitchFamily="66" charset="0"/>
              </a:rPr>
              <a:t>. Так как обычно все 4 пальца на лапках направлены в одну сторону, они не могут создать необходимого упора для сохранения равновесия, поэтому Черный стриж, как и большинство других стрижей, передвигаться по земле ни шажками, ни прыжками не может. </a:t>
            </a:r>
          </a:p>
          <a:p>
            <a:pPr algn="just"/>
            <a:r>
              <a:rPr lang="ru-RU" sz="1400" b="1" dirty="0" smtClean="0">
                <a:latin typeface="Comic Sans MS" pitchFamily="66" charset="0"/>
              </a:rPr>
              <a:t>ЧЕМ ПИТАЮТСЯ? </a:t>
            </a:r>
            <a:r>
              <a:rPr lang="ru-RU" sz="1400" dirty="0" smtClean="0">
                <a:latin typeface="Comic Sans MS" pitchFamily="66" charset="0"/>
              </a:rPr>
              <a:t>Свой корм стрижи добывают только в полете. Питаются они летающими или парящими в воздухе насекомыми. В редких случаях стрижи могут схватывать насекомых с краев листьев, особенно в ветреную погоду.</a:t>
            </a:r>
          </a:p>
          <a:p>
            <a:pPr algn="just"/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b="1" dirty="0" smtClean="0">
                <a:latin typeface="Comic Sans MS" pitchFamily="66" charset="0"/>
              </a:rPr>
              <a:t>ГНЕЗДО СТРИЖА.</a:t>
            </a:r>
            <a:r>
              <a:rPr lang="ru-RU" sz="1400" dirty="0" smtClean="0">
                <a:latin typeface="Comic Sans MS" pitchFamily="66" charset="0"/>
              </a:rPr>
              <a:t> Могут располагаться в пустотах скал и жилых построек, под черепицей, шифером, в норах береговых обрывов, в дуплах деревьев и специально построенных для них искусственных гнездовьях. Форма чашеобразная, напоминающая лепешку с вдавленным посередине округлым лоточком. Для его строительства стрижи используют парящие в воздухе перья, пушинки, соломинки, высохшие листочки, мусор (например, кусочки бумаги), склеивая строительный материал своей слюной.</a:t>
            </a:r>
          </a:p>
          <a:p>
            <a:pPr algn="just"/>
            <a:r>
              <a:rPr lang="ru-RU" sz="1400" b="1" dirty="0" smtClean="0">
                <a:latin typeface="Comic Sans MS" pitchFamily="66" charset="0"/>
              </a:rPr>
              <a:t>ПРОДОЛЖИТЕЛЬНОСТЬ ЖИЗНИ.  </a:t>
            </a:r>
            <a:r>
              <a:rPr lang="ru-RU" sz="1400" dirty="0" smtClean="0">
                <a:latin typeface="Comic Sans MS" pitchFamily="66" charset="0"/>
              </a:rPr>
              <a:t>В среднем 21 год.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latin typeface="Comic Sans MS" pitchFamily="66" charset="0"/>
              </a:rPr>
              <a:t>А это интересно…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42976" y="2143116"/>
            <a:ext cx="5000660" cy="4105284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Comic Sans MS" pitchFamily="66" charset="0"/>
              </a:rPr>
              <a:t>Это один из лучших летунов среди птиц. Большую часть своей жизни он проводит в полете и может пролететь в день до  1800 км. </a:t>
            </a:r>
          </a:p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Comic Sans MS" pitchFamily="66" charset="0"/>
              </a:rPr>
              <a:t>У чёрного стрижа самая большая горизонтальная скорость полёта, она достигает 111 км/ч, иногда 200 км/ч. </a:t>
            </a:r>
          </a:p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Comic Sans MS" pitchFamily="66" charset="0"/>
              </a:rPr>
              <a:t>Чёрный стриж может находиться в воздухе 2-4 года, при этом он спит, ест, пьёт и даже спаривается</a:t>
            </a:r>
          </a:p>
          <a:p>
            <a:endParaRPr lang="ru-RU" sz="1400" dirty="0">
              <a:latin typeface="Comic Sans MS" pitchFamily="66" charset="0"/>
            </a:endParaRPr>
          </a:p>
        </p:txBody>
      </p:sp>
      <p:pic>
        <p:nvPicPr>
          <p:cNvPr id="4" name="Рисунок 3" descr="А правда ли что...?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000372"/>
            <a:ext cx="300036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email"/>
          <a:srcRect l="20000" t="9677" r="12500" b="9677"/>
          <a:stretch>
            <a:fillRect/>
          </a:stretch>
        </p:blipFill>
        <p:spPr bwMode="auto">
          <a:xfrm>
            <a:off x="1214414" y="142852"/>
            <a:ext cx="22860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950" y="274638"/>
            <a:ext cx="2575738" cy="114300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Comic Sans MS" pitchFamily="66" charset="0"/>
              </a:rPr>
              <a:t>Размножение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357430"/>
            <a:ext cx="8005026" cy="221457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ru-RU" sz="2200" b="1" dirty="0" smtClean="0">
                <a:latin typeface="Comic Sans MS" pitchFamily="66" charset="0"/>
              </a:rPr>
              <a:t>Чёрные стрижи прилетают с зимовок в мае, небольшими стаями. </a:t>
            </a:r>
          </a:p>
          <a:p>
            <a:pPr>
              <a:lnSpc>
                <a:spcPct val="110000"/>
              </a:lnSpc>
            </a:pPr>
            <a:r>
              <a:rPr lang="ru-RU" sz="2200" b="1" dirty="0" smtClean="0">
                <a:latin typeface="Comic Sans MS" pitchFamily="66" charset="0"/>
              </a:rPr>
              <a:t>После прилёта чёрный стриж начинает строительство гнезда, которое длится около 8 дней. </a:t>
            </a:r>
          </a:p>
          <a:p>
            <a:pPr>
              <a:lnSpc>
                <a:spcPct val="110000"/>
              </a:lnSpc>
            </a:pPr>
            <a:r>
              <a:rPr lang="ru-RU" sz="2200" b="1" dirty="0" smtClean="0">
                <a:latin typeface="Comic Sans MS" pitchFamily="66" charset="0"/>
              </a:rPr>
              <a:t>В гнездо откладывается 2-3 яйца. В течение года птица делает 1 кладку. </a:t>
            </a:r>
          </a:p>
          <a:p>
            <a:pPr>
              <a:lnSpc>
                <a:spcPct val="110000"/>
              </a:lnSpc>
            </a:pPr>
            <a:r>
              <a:rPr lang="ru-RU" sz="2200" b="1" dirty="0" smtClean="0">
                <a:latin typeface="Comic Sans MS" pitchFamily="66" charset="0"/>
              </a:rPr>
              <a:t>Высиживают птенцов самец и самка в течение 11-16 дней. </a:t>
            </a:r>
          </a:p>
          <a:p>
            <a:pPr>
              <a:lnSpc>
                <a:spcPct val="110000"/>
              </a:lnSpc>
            </a:pPr>
            <a:r>
              <a:rPr lang="ru-RU" sz="2200" b="1" dirty="0" smtClean="0">
                <a:latin typeface="Comic Sans MS" pitchFamily="66" charset="0"/>
              </a:rPr>
              <a:t>Маленькие стрижи находятся в гнезде достаточно долго и улетают из него на 38-39-й день, а иногда, в связи с природными изменениями, и на 56-й. Сразу после вылета из гнезда они могут летать и самостоятельно питаться.</a:t>
            </a:r>
            <a:br>
              <a:rPr lang="ru-RU" sz="2200" b="1" dirty="0" smtClean="0">
                <a:latin typeface="Comic Sans MS" pitchFamily="66" charset="0"/>
              </a:rPr>
            </a:br>
            <a:endParaRPr lang="ru-RU" sz="2200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</a:pPr>
            <a:r>
              <a:rPr lang="ru-RU" sz="2200" b="1" dirty="0" smtClean="0">
                <a:latin typeface="Comic Sans MS" pitchFamily="66" charset="0"/>
              </a:rPr>
              <a:t>Гнездится колониями, гнёзда устраивает в дуплах, трещинах скал, в норах по обрывам, под крышами, в щелях зданий.</a:t>
            </a:r>
          </a:p>
          <a:p>
            <a:endParaRPr lang="ru-RU" dirty="0"/>
          </a:p>
        </p:txBody>
      </p:sp>
      <p:sp>
        <p:nvSpPr>
          <p:cNvPr id="1026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9" descr="http://trezvenie.org/bible_study/%D1%81%D0%BB%D0%B0%D0%B9%D0%B4%D1%8B/fauna/%D1%87%D0%B5%D1%80%D0%BD%D1%8B%D0%B9%20%D1%81%D1%82%D1%80%D0%B8%D0%B6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14290"/>
            <a:ext cx="2928958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>
            <a:hlinkClick r:id="rId5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 descr="http://img1.liveinternet.ru/images/attach/c/2/64/211/64211187_0571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4643446"/>
            <a:ext cx="242889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tepid.ru/images/common-swift-5.jp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4572008"/>
            <a:ext cx="2353096" cy="178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57884" y="4500570"/>
            <a:ext cx="2357454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28662" y="142852"/>
            <a:ext cx="8005026" cy="610554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Comic Sans MS" pitchFamily="66" charset="0"/>
              </a:rPr>
              <a:t>Часто стрижам становится негде строить гнезда. Один из путей решения проблемы – изготовление искусственных гнездовий. Стрижи охотно заселяют обыкновенные скворечники; для этих птиц также сооружают и специальные домики – «</a:t>
            </a:r>
            <a:r>
              <a:rPr lang="ru-RU" sz="1600" b="1" dirty="0" err="1" smtClean="0">
                <a:latin typeface="Comic Sans MS" pitchFamily="66" charset="0"/>
              </a:rPr>
              <a:t>стрижатники</a:t>
            </a:r>
            <a:r>
              <a:rPr lang="ru-RU" sz="1600" b="1" dirty="0" smtClean="0">
                <a:latin typeface="Comic Sans MS" pitchFamily="66" charset="0"/>
              </a:rPr>
              <a:t>».</a:t>
            </a:r>
          </a:p>
          <a:p>
            <a:pPr algn="ctr"/>
            <a:r>
              <a:rPr lang="ru-RU" sz="1800" b="1" dirty="0" err="1" smtClean="0">
                <a:latin typeface="Comic Sans MS" pitchFamily="66" charset="0"/>
              </a:rPr>
              <a:t>Стрижатник</a:t>
            </a:r>
            <a:r>
              <a:rPr lang="ru-RU" sz="1800" b="1" dirty="0" smtClean="0">
                <a:latin typeface="Comic Sans MS" pitchFamily="66" charset="0"/>
              </a:rPr>
              <a:t> имеет форму плоского ящика с горизонтальным щелевидным летком вверху, который нужно подвесить по возможности выше.</a:t>
            </a:r>
            <a:endParaRPr lang="ru-RU" sz="1800" b="1" dirty="0">
              <a:latin typeface="Comic Sans MS" pitchFamily="66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71678"/>
            <a:ext cx="46037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71472" y="3864687"/>
            <a:ext cx="814393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Основные правила изготовления искусственных гнездовий: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1. Нельзя строгать внутреннюю поверхность досок, иначе птенцы не смогут выбраться наружу и погибнут.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Леток делают на расстоянии 2-3 см от верхнего края. Под летком не должно быть палочек и полочек.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3. Щели между стенками и полом не должны превышать 1-2 мм.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4. Крышу делают шире дна, чтобы впереди был небольшой навес для защиты от дождя или снега.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5. Домик желательно окрасить крепким раствором марганцовки, морилкой, масляной краской в зеленый, темно-зеленый, коричневый, бурый цвета. Краска предохраняет от воздействия атмосферной влаги и удлиняет срок пользования домиком.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6. Домик необходимо ежегодно чистить и дезинфицировать, поэтому крышка должна быть съемной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647440" cy="11430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latin typeface="Comic Sans MS" pitchFamily="66" charset="0"/>
              </a:rPr>
              <a:t>Что мы можем сделать?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3890970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latin typeface="Comic Sans MS" pitchFamily="66" charset="0"/>
              </a:rPr>
              <a:t>помочь стрижам решить жилищную проблему, 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выкормить выпавших из гнезд </a:t>
            </a:r>
            <a:r>
              <a:rPr lang="ru-RU" sz="2600" b="1" dirty="0" err="1" smtClean="0">
                <a:latin typeface="Comic Sans MS" pitchFamily="66" charset="0"/>
              </a:rPr>
              <a:t>стрижат</a:t>
            </a:r>
            <a:r>
              <a:rPr lang="ru-RU" sz="2600" b="1" dirty="0" smtClean="0">
                <a:latin typeface="Comic Sans MS" pitchFamily="66" charset="0"/>
              </a:rPr>
              <a:t>, 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собрать сведения о сроках прилета стрижей в нашем регионе и поместить их на сайт проекта «Весна идет!». 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рассказать об этой замечательной птице детям, родственникам, коллегам и друзьям.</a:t>
            </a:r>
          </a:p>
          <a:p>
            <a:endParaRPr lang="ru-RU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14356"/>
            <a:ext cx="300039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25668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  Спасибо за внимание!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Интернет-ресурсы.</a:t>
            </a:r>
            <a:endParaRPr lang="ru-RU" dirty="0" smtClean="0"/>
          </a:p>
          <a:p>
            <a:r>
              <a:rPr lang="ru-RU" sz="2100" b="1" dirty="0" smtClean="0">
                <a:latin typeface="Comic Sans MS" pitchFamily="66" charset="0"/>
                <a:hlinkClick r:id="rId2"/>
              </a:rPr>
              <a:t>http://s30640539290.mirtesen.ru/blog/43905292385/Interesnyie-faktyi-iz-zhizni-ptits</a:t>
            </a:r>
            <a:endParaRPr lang="ru-RU" sz="2100" b="1" dirty="0" smtClean="0">
              <a:latin typeface="Comic Sans MS" pitchFamily="66" charset="0"/>
            </a:endParaRPr>
          </a:p>
          <a:p>
            <a:r>
              <a:rPr lang="ru-RU" sz="2100" b="1" dirty="0" smtClean="0">
                <a:latin typeface="Comic Sans MS" pitchFamily="66" charset="0"/>
                <a:hlinkClick r:id="rId3"/>
              </a:rPr>
              <a:t>http://www.mypriroda.ru/animals_sity14.php</a:t>
            </a:r>
            <a:endParaRPr lang="ru-RU" sz="2100" b="1" dirty="0" smtClean="0">
              <a:latin typeface="Comic Sans MS" pitchFamily="66" charset="0"/>
            </a:endParaRPr>
          </a:p>
          <a:p>
            <a:r>
              <a:rPr lang="ru-RU" sz="2100" b="1" dirty="0" smtClean="0">
                <a:latin typeface="Comic Sans MS" pitchFamily="66" charset="0"/>
                <a:hlinkClick r:id="rId4"/>
              </a:rPr>
              <a:t>http://animalworld.com.ua/news/Striji</a:t>
            </a:r>
            <a:r>
              <a:rPr lang="ru-RU" sz="2100" b="1" dirty="0" smtClean="0">
                <a:latin typeface="Comic Sans MS" pitchFamily="66" charset="0"/>
              </a:rPr>
              <a:t> </a:t>
            </a:r>
          </a:p>
          <a:p>
            <a:r>
              <a:rPr lang="ru-RU" sz="2100" b="1" dirty="0" smtClean="0">
                <a:latin typeface="Comic Sans MS" pitchFamily="66" charset="0"/>
                <a:hlinkClick r:id="rId5"/>
              </a:rPr>
              <a:t>http://belosnezhka.com/post135219879/</a:t>
            </a:r>
            <a:endParaRPr lang="ru-RU" sz="2100" b="1" dirty="0" smtClean="0">
              <a:latin typeface="Comic Sans MS" pitchFamily="66" charset="0"/>
            </a:endParaRPr>
          </a:p>
          <a:p>
            <a:r>
              <a:rPr lang="ru-RU" sz="2100" b="1" dirty="0" smtClean="0">
                <a:latin typeface="Comic Sans MS" pitchFamily="66" charset="0"/>
                <a:hlinkClick r:id="rId6"/>
              </a:rPr>
              <a:t>http://www.tepid.ru/common-swift.html</a:t>
            </a:r>
            <a:endParaRPr lang="ru-RU" sz="2100" b="1" dirty="0" smtClean="0">
              <a:latin typeface="Comic Sans MS" pitchFamily="66" charset="0"/>
            </a:endParaRPr>
          </a:p>
          <a:p>
            <a:r>
              <a:rPr lang="ru-RU" sz="2100" b="1" dirty="0" smtClean="0">
                <a:latin typeface="Comic Sans MS" pitchFamily="66" charset="0"/>
                <a:hlinkClick r:id="rId7"/>
              </a:rPr>
              <a:t>http://pticyrus.info/wp-content/uploads/2012/01/3.jpg</a:t>
            </a:r>
            <a:endParaRPr lang="ru-RU" sz="2100" b="1" dirty="0" smtClean="0">
              <a:latin typeface="Comic Sans MS" pitchFamily="66" charset="0"/>
            </a:endParaRPr>
          </a:p>
          <a:p>
            <a:r>
              <a:rPr lang="ru-RU" sz="2100" b="1" dirty="0" smtClean="0">
                <a:latin typeface="Comic Sans MS" pitchFamily="66" charset="0"/>
                <a:hlinkClick r:id="rId8"/>
              </a:rPr>
              <a:t>http://www.google.ru/url</a:t>
            </a:r>
            <a:endParaRPr lang="ru-RU" sz="2100" b="1" dirty="0" smtClean="0">
              <a:latin typeface="Comic Sans MS" pitchFamily="66" charset="0"/>
            </a:endParaRPr>
          </a:p>
          <a:p>
            <a:r>
              <a:rPr lang="ru-RU" sz="2100" b="1" dirty="0" smtClean="0">
                <a:latin typeface="Comic Sans MS" pitchFamily="66" charset="0"/>
                <a:hlinkClick r:id="rId9"/>
              </a:rPr>
              <a:t>http://www.rbcu.ru/campaign/2467</a:t>
            </a:r>
            <a:endParaRPr lang="ru-RU" sz="2100" b="1" dirty="0" smtClean="0">
              <a:latin typeface="Comic Sans MS" pitchFamily="66" charset="0"/>
            </a:endParaRP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430</Words>
  <Application>Microsoft Office PowerPoint</Application>
  <PresentationFormat>Экран (4:3)</PresentationFormat>
  <Paragraphs>55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Черный стриж:  вся жизнь на лету. </vt:lpstr>
      <vt:lpstr>Слайд 2</vt:lpstr>
      <vt:lpstr>Что мы знаем о стрижах…</vt:lpstr>
      <vt:lpstr>А это интересно…</vt:lpstr>
      <vt:lpstr>Размножение </vt:lpstr>
      <vt:lpstr>                                                                                </vt:lpstr>
      <vt:lpstr>Что мы можем сделать?</vt:lpstr>
      <vt:lpstr>  Спасибо за внимание!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Чёрный стриж</dc:title>
  <dc:creator>юля</dc:creator>
  <cp:lastModifiedBy>Зинаида Эдуардовна</cp:lastModifiedBy>
  <cp:revision>18</cp:revision>
  <dcterms:created xsi:type="dcterms:W3CDTF">2014-01-22T11:46:10Z</dcterms:created>
  <dcterms:modified xsi:type="dcterms:W3CDTF">2014-01-29T15:35:21Z</dcterms:modified>
</cp:coreProperties>
</file>