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5FF"/>
    <a:srgbClr val="09B4F1"/>
    <a:srgbClr val="9B38C2"/>
    <a:srgbClr val="FF99FF"/>
    <a:srgbClr val="E505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4" d="100"/>
          <a:sy n="34" d="100"/>
        </p:scale>
        <p:origin x="-1008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картинки\Цветы\tulip06.gif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07746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2071678"/>
            <a:ext cx="9144000" cy="4538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0"/>
              </a:lnSpc>
            </a:pPr>
            <a:r>
              <a:rPr lang="ru-RU" sz="23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Цветы </a:t>
            </a:r>
          </a:p>
          <a:p>
            <a:pPr algn="ctr">
              <a:lnSpc>
                <a:spcPts val="10000"/>
              </a:lnSpc>
            </a:pPr>
            <a:r>
              <a:rPr lang="ru-RU" sz="23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и </a:t>
            </a:r>
          </a:p>
          <a:p>
            <a:pPr algn="ctr">
              <a:lnSpc>
                <a:spcPts val="10000"/>
              </a:lnSpc>
            </a:pPr>
            <a:r>
              <a:rPr lang="ru-RU" sz="23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порох</a:t>
            </a:r>
            <a:r>
              <a:rPr lang="ru-RU" sz="23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О.А\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28"/>
            <a:ext cx="9144000" cy="686367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0453891">
            <a:off x="112308" y="583081"/>
            <a:ext cx="3786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Сирень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О.А\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"/>
            <a:ext cx="9143999" cy="68884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0752526">
            <a:off x="94528" y="520420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Ромашки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О.А\123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1302244">
            <a:off x="618539" y="232351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Гвоздики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:\О.А\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66" y="4071943"/>
            <a:ext cx="3071834" cy="2786058"/>
          </a:xfrm>
          <a:prstGeom prst="rect">
            <a:avLst/>
          </a:prstGeom>
          <a:noFill/>
        </p:spPr>
      </p:pic>
      <p:pic>
        <p:nvPicPr>
          <p:cNvPr id="13315" name="Picture 3" descr="F:\О.А\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4357694"/>
            <a:ext cx="3143272" cy="2500306"/>
          </a:xfrm>
          <a:prstGeom prst="rect">
            <a:avLst/>
          </a:prstGeom>
          <a:noFill/>
        </p:spPr>
      </p:pic>
      <p:pic>
        <p:nvPicPr>
          <p:cNvPr id="13316" name="Picture 4" descr="F:\О.А\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0"/>
            <a:ext cx="3108469" cy="2214554"/>
          </a:xfrm>
          <a:prstGeom prst="rect">
            <a:avLst/>
          </a:prstGeom>
          <a:noFill/>
        </p:spPr>
      </p:pic>
      <p:pic>
        <p:nvPicPr>
          <p:cNvPr id="13317" name="Picture 5" descr="F:\О.А\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214554"/>
            <a:ext cx="3286148" cy="2214578"/>
          </a:xfrm>
          <a:prstGeom prst="rect">
            <a:avLst/>
          </a:prstGeom>
          <a:noFill/>
        </p:spPr>
      </p:pic>
      <p:pic>
        <p:nvPicPr>
          <p:cNvPr id="13318" name="Picture 6" descr="F:\О.А\3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286124"/>
            <a:ext cx="3071802" cy="3571876"/>
          </a:xfrm>
          <a:prstGeom prst="rect">
            <a:avLst/>
          </a:prstGeom>
          <a:noFill/>
        </p:spPr>
      </p:pic>
      <p:pic>
        <p:nvPicPr>
          <p:cNvPr id="13319" name="Picture 7" descr="F:\О.А\35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3071802" cy="3286124"/>
          </a:xfrm>
          <a:prstGeom prst="rect">
            <a:avLst/>
          </a:prstGeom>
          <a:noFill/>
        </p:spPr>
      </p:pic>
      <p:pic>
        <p:nvPicPr>
          <p:cNvPr id="13320" name="Picture 8" descr="F:\О.А\16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36" y="0"/>
            <a:ext cx="3000364" cy="407194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0"/>
            <a:ext cx="30718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Ландыши</a:t>
            </a:r>
            <a:endParaRPr lang="ru-RU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3240" y="2214554"/>
            <a:ext cx="3000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Резеда</a:t>
            </a:r>
            <a:endParaRPr lang="ru-RU" sz="4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71802" y="0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Розы</a:t>
            </a: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72198" y="0"/>
            <a:ext cx="3071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9B38C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Подснежник</a:t>
            </a:r>
            <a:endParaRPr lang="ru-RU" sz="4000" dirty="0">
              <a:solidFill>
                <a:srgbClr val="9B38C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786455"/>
            <a:ext cx="3143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Маки</a:t>
            </a:r>
            <a:endParaRPr lang="ru-RU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72198" y="6143645"/>
            <a:ext cx="3071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Гвоздики</a:t>
            </a:r>
            <a:endParaRPr lang="ru-RU" sz="4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802" y="6072206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Лилии</a:t>
            </a:r>
            <a:endParaRPr lang="ru-RU" sz="5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93" decel="100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93" decel="100000"/>
                                        <p:tgtEl>
                                          <p:spTgt spid="133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193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93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93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193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193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193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93" decel="100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193" decel="100000"/>
                                        <p:tgtEl>
                                          <p:spTgt spid="133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193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193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93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193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193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193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93" decel="100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93" decel="100000"/>
                                        <p:tgtEl>
                                          <p:spTgt spid="133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193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193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93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193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193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193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93" decel="100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193" decel="100000"/>
                                        <p:tgtEl>
                                          <p:spTgt spid="133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193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193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93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193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193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93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93" decel="100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193" decel="100000"/>
                                        <p:tgtEl>
                                          <p:spTgt spid="133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193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193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0"/>
                            </p:stCondLst>
                            <p:childTnLst>
                              <p:par>
                                <p:cTn id="10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93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193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193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193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93" decel="100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8" dur="193" decel="100000"/>
                                        <p:tgtEl>
                                          <p:spTgt spid="133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0" dur="193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2" dur="193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000"/>
                            </p:stCondLst>
                            <p:childTnLst>
                              <p:par>
                                <p:cTn id="1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93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8" dur="193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0" dur="193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2" dur="193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6500"/>
                            </p:stCondLst>
                            <p:childTnLst>
                              <p:par>
                                <p:cTn id="1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93" decel="100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8" dur="193" decel="100000"/>
                                        <p:tgtEl>
                                          <p:spTgt spid="133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0" dur="193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2" dur="193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О.А\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4000504"/>
            <a:ext cx="4214810" cy="2857496"/>
          </a:xfrm>
          <a:prstGeom prst="rect">
            <a:avLst/>
          </a:prstGeom>
          <a:noFill/>
        </p:spPr>
      </p:pic>
      <p:pic>
        <p:nvPicPr>
          <p:cNvPr id="1027" name="Picture 3" descr="F:\О.А\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42"/>
            <a:ext cx="3714776" cy="2928958"/>
          </a:xfrm>
          <a:prstGeom prst="rect">
            <a:avLst/>
          </a:prstGeom>
          <a:noFill/>
        </p:spPr>
      </p:pic>
      <p:pic>
        <p:nvPicPr>
          <p:cNvPr id="1028" name="Picture 4" descr="F:\О.А\1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596" y="714356"/>
            <a:ext cx="4143404" cy="2714644"/>
          </a:xfrm>
          <a:prstGeom prst="rect">
            <a:avLst/>
          </a:prstGeom>
          <a:noFill/>
        </p:spPr>
      </p:pic>
      <p:pic>
        <p:nvPicPr>
          <p:cNvPr id="6" name="Picture 2" descr="F:\О.А\2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714356"/>
            <a:ext cx="3689448" cy="276081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3214687"/>
            <a:ext cx="3643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Колокольчики</a:t>
            </a:r>
            <a:endParaRPr lang="ru-RU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3714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Гвоздики</a:t>
            </a:r>
            <a:endParaRPr lang="ru-RU" sz="4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628" y="0"/>
            <a:ext cx="41433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Шиповник</a:t>
            </a:r>
            <a:endParaRPr lang="ru-RU" sz="4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9190" y="3214687"/>
            <a:ext cx="4214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Ромашки</a:t>
            </a:r>
            <a:endParaRPr lang="ru-RU" sz="4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85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385" decel="100000"/>
                                        <p:tgtEl>
                                          <p:spTgt spid="10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385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8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38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38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85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385" decel="100000"/>
                                        <p:tgtEl>
                                          <p:spTgt spid="102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385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85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385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0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2" dur="385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385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385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385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385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О.А\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800" dirty="0" smtClean="0">
                <a:solidFill>
                  <a:srgbClr val="09B4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А</a:t>
            </a:r>
            <a:r>
              <a:rPr lang="ru-RU" sz="13800" dirty="0" smtClean="0">
                <a:solidFill>
                  <a:srgbClr val="09B4F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sandra" pitchFamily="66" charset="0"/>
              </a:rPr>
              <a:t>лые маки</a:t>
            </a:r>
            <a:endParaRPr lang="ru-RU" sz="13800" dirty="0">
              <a:solidFill>
                <a:srgbClr val="09B4F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ssandr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5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123\5.JPG"/>
          <p:cNvPicPr>
            <a:picLocks noChangeAspect="1" noChangeArrowheads="1"/>
          </p:cNvPicPr>
          <p:nvPr/>
        </p:nvPicPr>
        <p:blipFill>
          <a:blip r:embed="rId2"/>
          <a:srcRect r="6977"/>
          <a:stretch>
            <a:fillRect/>
          </a:stretch>
        </p:blipFill>
        <p:spPr bwMode="auto">
          <a:xfrm>
            <a:off x="285720" y="3643314"/>
            <a:ext cx="3143272" cy="3000396"/>
          </a:xfrm>
          <a:prstGeom prst="rect">
            <a:avLst/>
          </a:prstGeom>
          <a:noFill/>
        </p:spPr>
      </p:pic>
      <p:pic>
        <p:nvPicPr>
          <p:cNvPr id="2055" name="Picture 7" descr="F:\123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71876"/>
            <a:ext cx="3571900" cy="3000396"/>
          </a:xfrm>
          <a:prstGeom prst="rect">
            <a:avLst/>
          </a:prstGeom>
          <a:noFill/>
        </p:spPr>
      </p:pic>
      <p:pic>
        <p:nvPicPr>
          <p:cNvPr id="2056" name="Picture 8" descr="F:\123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214290"/>
            <a:ext cx="3571900" cy="3071834"/>
          </a:xfrm>
          <a:prstGeom prst="rect">
            <a:avLst/>
          </a:prstGeom>
          <a:noFill/>
        </p:spPr>
      </p:pic>
      <p:pic>
        <p:nvPicPr>
          <p:cNvPr id="2057" name="Picture 9" descr="F:\123\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14290"/>
            <a:ext cx="307183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0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20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85" decel="100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385" decel="100000"/>
                                        <p:tgtEl>
                                          <p:spTgt spid="20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385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О.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0480"/>
            <a:ext cx="9144000" cy="68884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20831925">
            <a:off x="637826" y="602197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Сирень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О.А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4786314" cy="4477139"/>
          </a:xfrm>
          <a:prstGeom prst="rect">
            <a:avLst/>
          </a:prstGeom>
          <a:noFill/>
        </p:spPr>
      </p:pic>
      <p:pic>
        <p:nvPicPr>
          <p:cNvPr id="3075" name="Picture 3" descr="F:\О.А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357562"/>
            <a:ext cx="5021038" cy="35004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86314" y="0"/>
            <a:ext cx="2857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Клён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34561"/>
            <a:ext cx="43576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Пшеница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85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385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385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85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385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385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85" decel="100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385" decel="100000"/>
                                        <p:tgtEl>
                                          <p:spTgt spid="307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385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385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F:\О.А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Васильки во ржи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О.А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Цветущая рожь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F:\О.А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Синий  цветок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F:\О.А\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Цветущий шиповник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О.А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18962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Подснежник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4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О.А\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071544"/>
            <a:ext cx="5857916" cy="578645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Анютины глазки</a:t>
            </a:r>
            <a:endParaRPr lang="ru-RU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:\О.А\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1071546"/>
            <a:ext cx="5929354" cy="5786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35</Words>
  <PresentationFormat>Экран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Олеся</cp:lastModifiedBy>
  <cp:revision>13</cp:revision>
  <dcterms:modified xsi:type="dcterms:W3CDTF">2010-05-06T00:44:32Z</dcterms:modified>
</cp:coreProperties>
</file>