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6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B180B-0D56-443E-B696-FFF925706E98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F82CB-4BAF-4F15-B910-5BF4DE38A8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DA72EF6-BF41-4430-BD99-1989A73694B3}" type="datetime1">
              <a:rPr lang="ru-RU" smtClean="0"/>
              <a:pPr/>
              <a:t>13.10.2013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A4A36C9-4D3E-4AFD-96DC-B374C8EE7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A89D6-A2E4-4E51-989E-33A92E51C3B6}" type="datetime1">
              <a:rPr lang="ru-RU" smtClean="0"/>
              <a:pPr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36C9-4D3E-4AFD-96DC-B374C8EE7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27A3B-E908-4C69-BCF1-E9136F1865A8}" type="datetime1">
              <a:rPr lang="ru-RU" smtClean="0"/>
              <a:pPr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36C9-4D3E-4AFD-96DC-B374C8EE7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02BA1E-A85C-4A3F-9465-0804264F5E65}" type="datetime1">
              <a:rPr lang="ru-RU" smtClean="0"/>
              <a:pPr/>
              <a:t>13.10.2013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A4A36C9-4D3E-4AFD-96DC-B374C8EE72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A60AF67-535B-4AF8-B493-C16E2874BCDC}" type="datetime1">
              <a:rPr lang="ru-RU" smtClean="0"/>
              <a:pPr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A4A36C9-4D3E-4AFD-96DC-B374C8EE7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D64DD-8F1C-47FE-9E1F-AE807B99ACCA}" type="datetime1">
              <a:rPr lang="ru-RU" smtClean="0"/>
              <a:pPr/>
              <a:t>13.10.2013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36C9-4D3E-4AFD-96DC-B374C8EE72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13AF-DAE1-4312-8A49-644AF4CDFB9B}" type="datetime1">
              <a:rPr lang="ru-RU" smtClean="0"/>
              <a:pPr/>
              <a:t>13.10.2013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36C9-4D3E-4AFD-96DC-B374C8EE72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4B088A-7691-43C8-BCB3-9B6AADE48B45}" type="datetime1">
              <a:rPr lang="ru-RU" smtClean="0"/>
              <a:pPr/>
              <a:t>13.10.2013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A4A36C9-4D3E-4AFD-96DC-B374C8EE72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C4972-97BE-48F4-B380-386E843D7E57}" type="datetime1">
              <a:rPr lang="ru-RU" smtClean="0"/>
              <a:pPr/>
              <a:t>13.10.2013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36C9-4D3E-4AFD-96DC-B374C8EE7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16A791-63BD-4277-B419-A877ABF994ED}" type="datetime1">
              <a:rPr lang="ru-RU" smtClean="0"/>
              <a:pPr/>
              <a:t>13.10.2013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A4A36C9-4D3E-4AFD-96DC-B374C8EE72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8124E7-0C7F-4759-869A-51B04A87F212}" type="datetime1">
              <a:rPr lang="ru-RU" smtClean="0"/>
              <a:pPr/>
              <a:t>13.10.2013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A4A36C9-4D3E-4AFD-96DC-B374C8EE72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3DF85F-D1F6-4EAC-AB4D-A71E14D07899}" type="datetime1">
              <a:rPr lang="ru-RU" smtClean="0"/>
              <a:pPr/>
              <a:t>13.10.2013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A4A36C9-4D3E-4AFD-96DC-B374C8EE7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40;&#1076;&#1084;&#1080;&#1085;&#1080;&#1089;&#1090;&#1088;&#1072;&#1090;&#1086;&#1088;\&#1056;&#1072;&#1073;&#1086;&#1095;&#1080;&#1081;%20&#1089;&#1090;&#1086;&#1083;\Gimn-CHechenskoy_Respubliki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40;&#1076;&#1084;&#1080;&#1085;&#1080;&#1089;&#1090;&#1088;&#1072;&#1090;&#1086;&#1088;\&#1056;&#1072;&#1073;&#1086;&#1095;&#1080;&#1081;%20&#1089;&#1090;&#1086;&#1083;\Slova%253A+Hodzhi-Ahmed+Kadyrov%253B+muzyka%253A+Umar+Beksulta+-+Shatlakhan+illi.mp3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ankgorodov.ru/place/inform.php?id=146926" TargetMode="External"/><Relationship Id="rId3" Type="http://schemas.openxmlformats.org/officeDocument/2006/relationships/hyperlink" Target="http://www.bankgorodov.ru/region/skfo.php" TargetMode="External"/><Relationship Id="rId7" Type="http://schemas.openxmlformats.org/officeDocument/2006/relationships/hyperlink" Target="http://www.bankgorodov.ru/region/region.php?id=175954" TargetMode="External"/><Relationship Id="rId2" Type="http://schemas.openxmlformats.org/officeDocument/2006/relationships/hyperlink" Target="http://www.bankgorodov.ru/index.php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ankgorodov.ru/region/region.php?id=4" TargetMode="External"/><Relationship Id="rId5" Type="http://schemas.openxmlformats.org/officeDocument/2006/relationships/hyperlink" Target="http://www.bankgorodov.ru/region/region.php?id=185855" TargetMode="External"/><Relationship Id="rId4" Type="http://schemas.openxmlformats.org/officeDocument/2006/relationships/hyperlink" Target="http://www.bankgorodov.ru/region/region.php?id=2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ankgorodov.ru/region/region.php?id=146925" TargetMode="External"/><Relationship Id="rId2" Type="http://schemas.openxmlformats.org/officeDocument/2006/relationships/hyperlink" Target="http://www.bankgorodov.ru/region/region.php?id=146925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bankgorodov.ru/region/region.php?id=146925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143007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chemeClr val="accent1"/>
                </a:solidFill>
              </a:rPr>
              <a:t/>
            </a:r>
            <a:br>
              <a:rPr lang="ru-RU" sz="6000" b="1" dirty="0" smtClean="0">
                <a:solidFill>
                  <a:schemeClr val="accent1"/>
                </a:solidFill>
              </a:rPr>
            </a:br>
            <a:r>
              <a:rPr lang="ru-RU" sz="6000" dirty="0" smtClean="0">
                <a:solidFill>
                  <a:schemeClr val="accent1"/>
                </a:solidFill>
              </a:rPr>
              <a:t/>
            </a:r>
            <a:br>
              <a:rPr lang="ru-RU" sz="6000" dirty="0" smtClean="0">
                <a:solidFill>
                  <a:schemeClr val="accent1"/>
                </a:solidFill>
              </a:rPr>
            </a:br>
            <a:r>
              <a:rPr lang="ru-RU" sz="6000" dirty="0" smtClean="0">
                <a:solidFill>
                  <a:schemeClr val="accent1"/>
                </a:solidFill>
              </a:rPr>
              <a:t/>
            </a:r>
            <a:br>
              <a:rPr lang="ru-RU" sz="6000" dirty="0" smtClean="0">
                <a:solidFill>
                  <a:schemeClr val="accent1"/>
                </a:solidFill>
              </a:rPr>
            </a:br>
            <a:r>
              <a:rPr lang="ru-RU" sz="6000" dirty="0" smtClean="0">
                <a:solidFill>
                  <a:schemeClr val="accent1"/>
                </a:solidFill>
              </a:rPr>
              <a:t/>
            </a:r>
            <a:br>
              <a:rPr lang="ru-RU" sz="6000" dirty="0" smtClean="0">
                <a:solidFill>
                  <a:schemeClr val="accent1"/>
                </a:solidFill>
              </a:rPr>
            </a:br>
            <a:r>
              <a:rPr lang="ru-RU" sz="6000" dirty="0" smtClean="0">
                <a:solidFill>
                  <a:schemeClr val="accent1"/>
                </a:solidFill>
              </a:rPr>
              <a:t/>
            </a:r>
            <a:br>
              <a:rPr lang="ru-RU" sz="6000" dirty="0" smtClean="0">
                <a:solidFill>
                  <a:schemeClr val="accent1"/>
                </a:solidFill>
              </a:rPr>
            </a:b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dic.academic.ru/pictures/wiki/files/50/250px-flag_of_chechen_republic_since_2004.svg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2708920"/>
            <a:ext cx="5000628" cy="3590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bankgorodov.ru/coa/146925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17124" y="2996952"/>
            <a:ext cx="3526876" cy="345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928794" y="6237312"/>
            <a:ext cx="4786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Выполнила  учитель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нач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классов </a:t>
            </a:r>
            <a:r>
              <a:rPr lang="ru-RU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Саидова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Я.Н.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357166"/>
            <a:ext cx="892971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2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/>
                <a:solidFill>
                  <a:schemeClr val="accent3"/>
                </a:solidFill>
              </a:rPr>
              <a:t>Государственные символы </a:t>
            </a:r>
          </a:p>
          <a:p>
            <a:pPr algn="ctr"/>
            <a:r>
              <a:rPr lang="ru-RU" sz="4800" b="1" dirty="0" smtClean="0">
                <a:ln/>
                <a:solidFill>
                  <a:schemeClr val="accent3"/>
                </a:solidFill>
              </a:rPr>
              <a:t>Чеченской Республики.</a:t>
            </a:r>
            <a:endParaRPr lang="ru-RU" sz="4800" b="1" dirty="0">
              <a:ln/>
              <a:solidFill>
                <a:schemeClr val="accent3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36C9-4D3E-4AFD-96DC-B374C8EE72C0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12" name="Gimn-CHechenskoy_Respublik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18777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" y="0"/>
            <a:ext cx="8001023" cy="69865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Государственный флаг Чеченской Республики </a:t>
            </a:r>
          </a:p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представляет собой прямоугольное </a:t>
            </a:r>
            <a:r>
              <a:rPr lang="ru-RU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полотнищеиз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трех горизонтальных полос: верхней — зелёного цвета — 65 см, средней — белого цвета — 10 см и нижней — красного цвета — 35 см; у древка — вертикальная белая полоса с чеченским национальным орнаментом шириной 15 см. Флаг по всему контуру обрамляется золотой бахромой. </a:t>
            </a:r>
          </a:p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Отношение ширины флага к его длине — 2:3.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36C9-4D3E-4AFD-96DC-B374C8EE72C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ic.academic.ru/pictures/wiki/files/1060/041d371e4944df8ab83a2458c896075a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285992"/>
            <a:ext cx="642942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428860" y="0"/>
            <a:ext cx="38576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ChevronInverted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История</a:t>
            </a:r>
            <a:endParaRPr kumimoji="0" lang="ru-RU" sz="6600" b="0" i="0" u="none" strike="noStrike" cap="none" normalizeH="0" baseline="0" dirty="0" smtClean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1500174"/>
            <a:ext cx="81589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Северо-Кавказский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эмират и первый чеченский флаг.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36C9-4D3E-4AFD-96DC-B374C8EE72C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ic.academic.ru/pictures/wiki/files/1060/17398b04c51e41d943dc9b37efa3ff9f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571612"/>
            <a:ext cx="700092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428604"/>
            <a:ext cx="836036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Wave1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Флаг ЧИАССР (1937</a:t>
            </a:r>
            <a:r>
              <a:rPr kumimoji="0" lang="ru-RU" sz="44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44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1944</a:t>
            </a:r>
            <a:r>
              <a:rPr kumimoji="0" lang="ru-RU" sz="44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44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гг.)</a:t>
            </a:r>
            <a:endParaRPr kumimoji="0" lang="ru-RU" sz="8000" b="1" i="0" u="none" strike="noStrike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36C9-4D3E-4AFD-96DC-B374C8EE72C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6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ic.academic.ru/pictures/wiki/files/49/180px-flag_chechen-ingush_assr.svg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000240"/>
            <a:ext cx="7000924" cy="4143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714356"/>
            <a:ext cx="838922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Wave1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Флаг ЧИАССР (1957</a:t>
            </a:r>
            <a:r>
              <a:rPr kumimoji="0" lang="ru-RU" sz="44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44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1978 гг.)</a:t>
            </a:r>
            <a:endParaRPr kumimoji="0" lang="ru-RU" sz="8000" b="1" i="0" u="none" strike="noStrike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36C9-4D3E-4AFD-96DC-B374C8EE72C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ic.academic.ru/pictures/wiki/files/1060/f62cef2945c7ee2ac3881b472c4ddff7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000240"/>
            <a:ext cx="7286676" cy="378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857232"/>
            <a:ext cx="910608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Wave1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Флаг ЧИАССР (1978</a:t>
            </a:r>
            <a:r>
              <a:rPr kumimoji="0" lang="ru-RU" sz="48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r>
              <a:rPr kumimoji="0" lang="ru-RU" sz="48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1991</a:t>
            </a:r>
            <a:r>
              <a:rPr kumimoji="0" lang="ru-RU" sz="48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48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гг.)</a:t>
            </a:r>
            <a:endParaRPr kumimoji="0" lang="ru-RU" sz="8800" b="1" i="0" u="none" strike="noStrike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36C9-4D3E-4AFD-96DC-B374C8EE72C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Государственные символы Чеченской Республики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Рисунок 2" descr="http://dic.academic.ru/pictures/wiki/files/49/94d64b2e9feb47b28b87f61b41520057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857364"/>
            <a:ext cx="735811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0" y="928670"/>
            <a:ext cx="9144000" cy="707886"/>
          </a:xfrm>
          <a:prstGeom prst="rect">
            <a:avLst/>
          </a:prstGeom>
        </p:spPr>
        <p:txBody>
          <a:bodyPr wrap="square">
            <a:prstTxWarp prst="textWave1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Вариант флага Ичкерии (с гербом)</a:t>
            </a:r>
            <a:endParaRPr lang="ru-RU" sz="7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36C9-4D3E-4AFD-96DC-B374C8EE72C0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36C9-4D3E-4AFD-96DC-B374C8EE72C0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3" name="Рисунок 2" descr="http://dic.academic.ru/pictures/wiki/files/49/180px-flag_of_chechen_republic_before_2004.svg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357430"/>
            <a:ext cx="707236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" y="714356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Wave1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Флаг </a:t>
            </a:r>
            <a:r>
              <a:rPr kumimoji="0" lang="ru-RU" sz="4400" b="1" i="0" u="none" strike="noStrike" normalizeH="0" baseline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пророссийской</a:t>
            </a:r>
            <a:r>
              <a:rPr kumimoji="0" lang="ru-RU" sz="44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оппозиции в Чечне</a:t>
            </a:r>
            <a:endParaRPr kumimoji="0" lang="ru-RU" sz="8000" b="1" i="0" u="none" strike="noStrike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484784"/>
            <a:ext cx="8001056" cy="3359987"/>
          </a:xfrm>
          <a:prstGeom prst="rect">
            <a:avLst/>
          </a:prstGeom>
        </p:spPr>
        <p:txBody>
          <a:bodyPr wrap="square">
            <a:prstTxWarp prst="textChevronInverted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такое гимн вообще?</a:t>
            </a:r>
          </a:p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Песня главная в стране!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36C9-4D3E-4AFD-96DC-B374C8EE72C0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14282" y="0"/>
            <a:ext cx="8929718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Харцоно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ц1е тесна,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хийла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хьо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ягарх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sz="2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Нохчийчоь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ца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йоьжна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- г1аьттина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яха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Кавказан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ткъес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хилла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маршонан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ага,</a:t>
            </a:r>
            <a:endParaRPr kumimoji="0" lang="ru-RU" sz="2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Хьан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лаьттан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сий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дина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яхь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йолчу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наха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Барт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болу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хьан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къаьмнаш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- мах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боцу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беркат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! -</a:t>
            </a:r>
            <a:endParaRPr kumimoji="0" lang="ru-RU" sz="2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Хьо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йоцург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Нана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яц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нохчийн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халкъ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хьаста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Тхан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дахар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тхан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дерзар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Даймехкан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кхерчахь</a:t>
            </a:r>
            <a:endParaRPr kumimoji="0" lang="ru-RU" sz="2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Декъалдар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доьхуш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ду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Далла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беш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хастам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Башламан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баххьашка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дайн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синош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дуьссу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sz="2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Органан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тулг1ено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ненан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мотт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буьйцу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Исбаьхьа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совг1ат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хьо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азаллехь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делла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-</a:t>
            </a:r>
            <a:endParaRPr kumimoji="0" lang="ru-RU" sz="2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Шатлакхан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илли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ду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тхуна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ницкъ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белларг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Къинхьегам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хьан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хьуьнарш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хазделла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шайна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,</a:t>
            </a:r>
            <a:endParaRPr kumimoji="0" lang="ru-RU" sz="2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Халкъаца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лерам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бар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кхаъ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хуьлда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хьуна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Машаран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г1аролехь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ирсан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некъ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тайна,</a:t>
            </a:r>
            <a:endParaRPr kumimoji="0" lang="ru-RU" sz="20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Сий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долуш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Нохчийчоь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ехийла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тхуна</a:t>
            </a:r>
            <a:r>
              <a:rPr kumimoji="0" lang="ru-RU" sz="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Times New Roman" pitchFamily="18" charset="0"/>
                <a:cs typeface="Times New Roman" pitchFamily="18" charset="0"/>
              </a:rPr>
              <a:t>!</a:t>
            </a:r>
            <a:endParaRPr kumimoji="0" lang="ru-RU" sz="18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36C9-4D3E-4AFD-96DC-B374C8EE72C0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5" name="Slova%3A+Hodzhi-Ahmed+Kadyrov%3B+muzyka%3A+Umar+Beksulta+-+Shatlakhan+ill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4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4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5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5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5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5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5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5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5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6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6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6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6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6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7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7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7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7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7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7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0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8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8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8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9" dur="11313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9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1428736"/>
            <a:ext cx="8786841" cy="407196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ru-RU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Спасибо</a:t>
            </a:r>
          </a:p>
          <a:p>
            <a:pPr algn="ctr"/>
            <a:r>
              <a:rPr lang="ru-RU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за внимание!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36C9-4D3E-4AFD-96DC-B374C8EE72C0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0"/>
            <a:ext cx="850112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Чеченская Республика – субъект </a:t>
            </a: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2"/>
              </a:rPr>
              <a:t>Российской Федерации</a:t>
            </a: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входит в состав </a:t>
            </a:r>
            <a:r>
              <a:rPr lang="ru-RU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3"/>
              </a:rPr>
              <a:t>Северо-Кавказского</a:t>
            </a: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3"/>
              </a:rPr>
              <a:t> федерального округа</a:t>
            </a: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расположена на Северном Кавказе, в долинах рек Терек и </a:t>
            </a:r>
            <a:r>
              <a:rPr lang="ru-RU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Сунжа</a:t>
            </a: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; граничит: на севере – со </a:t>
            </a: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4"/>
              </a:rPr>
              <a:t>Ставропольским краем</a:t>
            </a: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на востоке – с </a:t>
            </a: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5"/>
              </a:rPr>
              <a:t>Республикой Дагестан</a:t>
            </a: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на юге – с Грузией, на западе – с республиками </a:t>
            </a:r>
            <a:r>
              <a:rPr lang="ru-RU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6"/>
              </a:rPr>
              <a:t>Ингушетией</a:t>
            </a:r>
            <a:r>
              <a:rPr lang="ru-RU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</a:t>
            </a: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 </a:t>
            </a: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7"/>
              </a:rPr>
              <a:t>Северной Осетией – Аланией</a:t>
            </a: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b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Чеченская Республика была образована 10 декабря 1992 года.</a:t>
            </a:r>
            <a:b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Административный центр (столица) – город </a:t>
            </a: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hlinkClick r:id="rId8"/>
              </a:rPr>
              <a:t>Грозный</a:t>
            </a: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b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Территория Чеченской Республики составляет 15,6 тыс. кв. км.</a:t>
            </a:r>
            <a:b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Население Чеченской Республики в 2010 году составило 1 млн. 269,1 тыс. человек. </a:t>
            </a:r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36C9-4D3E-4AFD-96DC-B374C8EE72C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ankgorodov.ru/photo/1318410651_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642918"/>
            <a:ext cx="8001056" cy="542928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793429" y="5934670"/>
            <a:ext cx="54195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Right"/>
              <a:lightRig rig="threePt" dir="t"/>
            </a:scene3d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Город Грозный</a:t>
            </a:r>
            <a:endParaRPr lang="ru-RU" sz="5400" b="1" dirty="0">
              <a:ln w="1905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36C9-4D3E-4AFD-96DC-B374C8EE72C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ortretlavka.ru/images/people/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0"/>
            <a:ext cx="4786346" cy="657227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628" y="928670"/>
            <a:ext cx="4429156" cy="4247317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  <p:txBody>
          <a:bodyPr wrap="squar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Президент </a:t>
            </a:r>
          </a:p>
          <a:p>
            <a:pPr algn="ctr"/>
            <a:r>
              <a:rPr lang="ru-RU" sz="5400" b="1" dirty="0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Чеченской </a:t>
            </a:r>
          </a:p>
          <a:p>
            <a:pPr algn="ctr"/>
            <a:r>
              <a:rPr lang="ru-RU" sz="5400" b="1" dirty="0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Республики </a:t>
            </a:r>
          </a:p>
          <a:p>
            <a:pPr algn="ctr"/>
            <a:r>
              <a:rPr lang="ru-RU" sz="5400" b="1" dirty="0" err="1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Рамзан</a:t>
            </a:r>
            <a:r>
              <a:rPr lang="ru-RU" sz="5400" b="1" dirty="0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5400" b="1" dirty="0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Кадыров</a:t>
            </a:r>
            <a:endParaRPr lang="ru-RU" sz="5400" b="1" dirty="0">
              <a:ln w="19050">
                <a:solidFill>
                  <a:srgbClr val="00B05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36C9-4D3E-4AFD-96DC-B374C8EE72C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31" y="1720840"/>
            <a:ext cx="8686737" cy="34163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accent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Имеет флаг, и гимн, и герб</a:t>
            </a:r>
          </a:p>
          <a:p>
            <a:pPr algn="ctr"/>
            <a:r>
              <a:rPr lang="ru-RU" sz="5400" b="1" cap="none" spc="50" dirty="0" smtClean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accent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Чеченская республика.</a:t>
            </a:r>
          </a:p>
          <a:p>
            <a:pPr algn="ctr"/>
            <a:r>
              <a:rPr lang="ru-RU" sz="5400" b="1" cap="none" spc="50" dirty="0" smtClean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accent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и все символы, они </a:t>
            </a:r>
            <a:endParaRPr lang="ru-RU" sz="5400" b="1" spc="50" dirty="0" smtClean="0">
              <a:ln w="11430"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accent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b="1" cap="none" spc="50" dirty="0" smtClean="0">
                <a:ln w="1143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accent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отражают нашу жизнь.</a:t>
            </a:r>
            <a:endParaRPr lang="ru-RU" sz="5400" b="1" cap="none" spc="50" dirty="0">
              <a:ln w="11430"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accent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36C9-4D3E-4AFD-96DC-B374C8EE72C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bankgorodov.ru/coa/146925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928670"/>
            <a:ext cx="407196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14282" y="785794"/>
            <a:ext cx="442915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Герб</a:t>
            </a:r>
          </a:p>
          <a:p>
            <a:pPr algn="ctr"/>
            <a:r>
              <a:rPr lang="ru-RU" sz="4400" b="1" cap="all" spc="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Чеченской </a:t>
            </a:r>
          </a:p>
          <a:p>
            <a:pPr algn="ctr"/>
            <a:r>
              <a:rPr lang="ru-RU" sz="4400" b="1" cap="all" spc="0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Республики</a:t>
            </a:r>
            <a:endParaRPr lang="ru-RU" sz="4400" b="1" cap="all" spc="0" dirty="0">
              <a:ln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36C9-4D3E-4AFD-96DC-B374C8EE72C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Описание герба 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Чеченской Республики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Линейно-графическое построение композиции герба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Чеченской Республики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 выполнено на основе круга в двухмерной плоскости. Цветовое решение основано на четырех цветах: красный, желтый, синий и нейтральный белый. Во внутренней части белого круга изображен символ единства, вечности в виде национального чеченского орнамента, окрашенного в красный цвет. Стилизованные горы, историческая башня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вайнахов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и нефтяная вышка окрашены в синий цвет. Композиционное решение - квадрат в круге. Желтые колосья пшеницы на синем фоне симметрично обрамляют внутренний круг, символизируя богатство чеченского народа. В верхней части колосья венчают полумесяц и звезда, окрашенные в желтый цвет, на синем фоне. На внешнем круге изображен красный узор из орнамента в чеченском национальном стиле, на желтом фоне. Внешняя окантовка герба синего цвета.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36C9-4D3E-4AFD-96DC-B374C8EE72C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0"/>
            <a:ext cx="828680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 основу композиции герба легло образное стилизованное решение, соответствующее национальному менталитету и месту чеченского народа в современном мире.</a:t>
            </a:r>
            <a:b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Герб является официальным государственным символом </a:t>
            </a: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2"/>
              </a:rPr>
              <a:t>Чеченской Республики</a:t>
            </a: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.</a:t>
            </a:r>
            <a:b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Герб установлен Указом Президента </a:t>
            </a: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2"/>
              </a:rPr>
              <a:t>Чеченской </a:t>
            </a:r>
            <a:r>
              <a:rPr lang="ru-RU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2"/>
              </a:rPr>
              <a:t>Республики</a:t>
            </a:r>
            <a:r>
              <a:rPr lang="ru-RU" sz="28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№</a:t>
            </a: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125 от 22 июня 2004 г. («Положение о Государственном гербе </a:t>
            </a: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2"/>
              </a:rPr>
              <a:t>Чеченской Республики</a:t>
            </a: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»).</a:t>
            </a:r>
            <a:b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Герб повторно установлен Законом № 23-РЗ от 3.06.2008 г. «О Государственном гербе </a:t>
            </a: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2"/>
              </a:rPr>
              <a:t>Чеченской Республики</a:t>
            </a: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», принятым Народным Собранием Парламента </a:t>
            </a: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2"/>
              </a:rPr>
              <a:t>Чеченской Республики</a:t>
            </a:r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 от 15 мая 2008 г.</a:t>
            </a:r>
            <a:endParaRPr lang="ru-RU" sz="2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36C9-4D3E-4AFD-96DC-B374C8EE72C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ic.academic.ru/pictures/wiki/files/50/250px-flag_of_chechen_republic_since_2004.svg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500174"/>
            <a:ext cx="7072362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" y="357166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2">
              <a:avLst/>
            </a:prstTxWarp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Флаг Чеченской Республики</a:t>
            </a:r>
            <a:endParaRPr lang="ru-RU" sz="4800" b="1" dirty="0">
              <a:ln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36C9-4D3E-4AFD-96DC-B374C8EE72C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204</TotalTime>
  <Words>274</Words>
  <Application>Microsoft Office PowerPoint</Application>
  <PresentationFormat>Экран (4:3)</PresentationFormat>
  <Paragraphs>74</Paragraphs>
  <Slides>19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Эркер</vt:lpstr>
      <vt:lpstr> 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Государственные символы Чеченской Республики.</dc:title>
  <dc:creator>FoM</dc:creator>
  <cp:lastModifiedBy>m</cp:lastModifiedBy>
  <cp:revision>34</cp:revision>
  <dcterms:created xsi:type="dcterms:W3CDTF">2013-03-27T07:37:03Z</dcterms:created>
  <dcterms:modified xsi:type="dcterms:W3CDTF">2013-10-13T16:59:21Z</dcterms:modified>
</cp:coreProperties>
</file>