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7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91D3CEA-0C32-4A29-AB6F-CEBCC7133B20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EEB9D9-C03A-4F9F-8BD9-6428A261BF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00166" y="1500174"/>
            <a:ext cx="7339034" cy="428628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шоколаде пальчики.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шоколаде губки.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шоколаде </a:t>
            </a:r>
            <a:r>
              <a:rPr lang="ru-RU" sz="20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майка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Дашеньки малютки.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за чудо? Улыбнись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Шоколадной тучке.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шоколаде есть сюрприз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бабушки и внучки.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428604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КИНДЕР-СЮРПРИЗ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Киндер-сюрпри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00240"/>
            <a:ext cx="3315000" cy="4320000"/>
          </a:xfrm>
          <a:prstGeom prst="rect">
            <a:avLst/>
          </a:prstGeom>
          <a:noFill/>
        </p:spPr>
      </p:pic>
      <p:pic>
        <p:nvPicPr>
          <p:cNvPr id="6" name="Picture 2" descr="Компан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95425" cy="1457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 предложение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1447800"/>
            <a:ext cx="3432994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 любую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киндер-игрушку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составь предложение.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Десятка. - Форум о бесплатных мини играх и казуальных игр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4762500" cy="4619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643182"/>
            <a:ext cx="1495425" cy="1457326"/>
          </a:xfrm>
          <a:prstGeom prst="rect">
            <a:avLst/>
          </a:prstGeom>
          <a:noFill/>
        </p:spPr>
      </p:pic>
      <p:pic>
        <p:nvPicPr>
          <p:cNvPr id="21506" name="Picture 2" descr="История появления рекламы истории - &quot;Команда Профи&quot; - Консалтинг и ауди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00042"/>
            <a:ext cx="2952750" cy="598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259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Опиши предмет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1500174"/>
            <a:ext cx="5410208" cy="36433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Рыжий, игрушечный, пластмассовый, красивый, разноцветный, сказочный…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делает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Смотрит, дышит, питается, любуется…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714884"/>
            <a:ext cx="1495425" cy="1457326"/>
          </a:xfrm>
          <a:prstGeom prst="rect">
            <a:avLst/>
          </a:prstGeom>
          <a:noFill/>
        </p:spPr>
      </p:pic>
      <p:pic>
        <p:nvPicPr>
          <p:cNvPr id="22530" name="Picture 2" descr="А как вы относитесь к лисам. -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143116"/>
            <a:ext cx="18478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Коллекционер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собиратель редкостей.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143116"/>
            <a:ext cx="7406640" cy="3571900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Советы начинающему коллекционеру:</a:t>
            </a:r>
          </a:p>
          <a:p>
            <a:pPr marL="541782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Обмениваться повторяющимися игрушками.</a:t>
            </a:r>
          </a:p>
          <a:p>
            <a:pPr marL="541782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Докупить для коллекции игрушки определённой серии.</a:t>
            </a:r>
          </a:p>
          <a:p>
            <a:pPr marL="541782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 выбирать при покупке.</a:t>
            </a:r>
          </a:p>
          <a:p>
            <a:pPr marL="541782" indent="-514350"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714884"/>
            <a:ext cx="1495425" cy="1457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5647572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Интересные факты: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Киндер-сюрприз разрешен детям без присмотра родителей  с 3-х лет.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2. Киндер-сюрпризы запрещены к продаже в США, где согласно федеральному закону нельзя вкладывать несъедобные предметы в продукты питания.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3. Редкие типы игрушек продаются на аукционах  по 1000 евро за штуку. Это приблизительно 53000 рублей.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4. В странах с жарким климатом яйцо с игрушками выпускают в другом, менее «плавком» варианте.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1495425" cy="1457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259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КИНДЕР-МОЗАИКА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индер-мозаика as a gift (Хабаровск). DaruD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71612"/>
            <a:ext cx="5715000" cy="3810000"/>
          </a:xfrm>
          <a:prstGeom prst="rect">
            <a:avLst/>
          </a:prstGeom>
          <a:noFill/>
        </p:spPr>
      </p:pic>
      <p:pic>
        <p:nvPicPr>
          <p:cNvPr id="5" name="Picture 2" descr="Компан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714884"/>
            <a:ext cx="1495425" cy="1457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 ЗА РАБОТУ!!!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928802"/>
            <a:ext cx="3324696" cy="32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636"/>
            <a:ext cx="1495425" cy="1457326"/>
          </a:xfrm>
          <a:prstGeom prst="rect">
            <a:avLst/>
          </a:prstGeom>
          <a:noFill/>
        </p:spPr>
      </p:pic>
      <p:pic>
        <p:nvPicPr>
          <p:cNvPr id="14340" name="Picture 4" descr="Италия на карте мира Скачат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28604"/>
            <a:ext cx="6762750" cy="47339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28860" y="5572140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Италия на карте мира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1495425" cy="1457326"/>
          </a:xfrm>
          <a:prstGeom prst="rect">
            <a:avLst/>
          </a:prstGeom>
          <a:noFill/>
        </p:spPr>
      </p:pic>
      <p:pic>
        <p:nvPicPr>
          <p:cNvPr id="16386" name="Picture 2" descr="mama.tomsk.ru * Просмотр темы - Итал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85728"/>
            <a:ext cx="3800475" cy="3629025"/>
          </a:xfrm>
          <a:prstGeom prst="rect">
            <a:avLst/>
          </a:prstGeom>
          <a:noFill/>
        </p:spPr>
      </p:pic>
      <p:pic>
        <p:nvPicPr>
          <p:cNvPr id="5122" name="Picture 2" descr="Фотография Микеле Ферреро (Photo of Michele Ferrero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4286250" cy="3286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57166"/>
            <a:ext cx="740664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Швейцария на карте мира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495425" cy="1457326"/>
          </a:xfrm>
          <a:prstGeom prst="rect">
            <a:avLst/>
          </a:prstGeom>
          <a:noFill/>
        </p:spPr>
      </p:pic>
      <p:pic>
        <p:nvPicPr>
          <p:cNvPr id="28674" name="Picture 2" descr="Карты Швейцарии Подробная карта Швейцарии на русском языке с городами Швейцария на карте мира и Европ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000108"/>
            <a:ext cx="4103999" cy="4104000"/>
          </a:xfrm>
          <a:prstGeom prst="rect">
            <a:avLst/>
          </a:prstGeom>
          <a:noFill/>
        </p:spPr>
      </p:pic>
      <p:pic>
        <p:nvPicPr>
          <p:cNvPr id="28676" name="Picture 4" descr="Henry RothCalgary Bri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500306"/>
            <a:ext cx="2420213" cy="363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00042"/>
            <a:ext cx="7406640" cy="421484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Kinder Surprise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Kinder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переводится ни на один язык страны, где он продается, поскольку оно прямо указывает, что данный продукт создан для детей. 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surprise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производители переводят на язык той страны, где продается шоколадное яйцо. Так, в Испании и в Италии этот десерт продается под названием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Kinder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Sorpresa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в Германии -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Kinder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Uberraschung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а в Бразилии –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Kinder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Surpresa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929198"/>
            <a:ext cx="1495425" cy="1457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42852"/>
            <a:ext cx="740664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Киндер- сюрприз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4500594" cy="2071702"/>
          </a:xfrm>
        </p:spPr>
        <p:txBody>
          <a:bodyPr>
            <a:normAutofit/>
          </a:bodyPr>
          <a:lstStyle/>
          <a:p>
            <a:r>
              <a:rPr lang="ru-RU" dirty="0" smtClean="0"/>
              <a:t>Домик круглый, домик белый, </a:t>
            </a:r>
            <a:br>
              <a:rPr lang="ru-RU" dirty="0" smtClean="0"/>
            </a:br>
            <a:r>
              <a:rPr lang="ru-RU" dirty="0" smtClean="0"/>
              <a:t>Домик был сначала целый, </a:t>
            </a:r>
            <a:br>
              <a:rPr lang="ru-RU" dirty="0" smtClean="0"/>
            </a:br>
            <a:r>
              <a:rPr lang="ru-RU" dirty="0" smtClean="0"/>
              <a:t>А как треснул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наконец</a:t>
            </a:r>
            <a:r>
              <a:rPr lang="ru-RU" dirty="0" smtClean="0"/>
              <a:t>, </a:t>
            </a:r>
            <a:br>
              <a:rPr lang="ru-RU" dirty="0" smtClean="0"/>
            </a:br>
            <a:r>
              <a:rPr lang="ru-RU" dirty="0" smtClean="0"/>
              <a:t>Так и выскочил жилец.</a:t>
            </a:r>
            <a:endParaRPr lang="ru-RU" dirty="0"/>
          </a:p>
        </p:txBody>
      </p:sp>
      <p:pic>
        <p:nvPicPr>
          <p:cNvPr id="4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929198"/>
            <a:ext cx="1495425" cy="14573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300037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ЯЙЦО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1357298"/>
            <a:ext cx="40719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растает на руках.</a:t>
            </a:r>
            <a:r>
              <a:rPr lang="ru-RU" sz="2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след оставит на губах.</a:t>
            </a:r>
            <a:r>
              <a:rPr lang="ru-RU" sz="2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сладкий вкус её загадка</a:t>
            </a:r>
            <a:r>
              <a:rPr lang="ru-RU" sz="2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Зовут её все…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9190" y="321468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ШОКОЛАД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071942"/>
            <a:ext cx="564360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Не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снег</a:t>
            </a:r>
            <a:r>
              <a:rPr lang="ru-RU" sz="2600" dirty="0"/>
              <a:t>, а белое всегда.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/>
              <a:t>Хоть и течет, а не вода.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4414" y="528638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МОЛОКО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124" y="4071942"/>
            <a:ext cx="48208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упаковке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новой, вглядись,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комнате стоит 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2066" y="542926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СЮРПРИЗ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357166"/>
            <a:ext cx="65722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Киндер- сюрприз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1571612"/>
            <a:ext cx="72866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Яйцо с сюрпризом из шоколада с молоком, содержащее внутри пластиковый контейнер с игрушкой или сувениром.</a:t>
            </a:r>
            <a:endParaRPr lang="ru-RU" sz="4400" dirty="0"/>
          </a:p>
        </p:txBody>
      </p:sp>
      <p:pic>
        <p:nvPicPr>
          <p:cNvPr id="5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929198"/>
            <a:ext cx="1495425" cy="1457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66"/>
            <a:ext cx="1495425" cy="1457326"/>
          </a:xfrm>
          <a:prstGeom prst="rect">
            <a:avLst/>
          </a:prstGeom>
          <a:noFill/>
        </p:spPr>
      </p:pic>
      <p:sp>
        <p:nvSpPr>
          <p:cNvPr id="1030" name="AutoShape 6" descr="mama.tomsk.ru * Просмотр темы - Коллекционируем игрушки из киндер-сюрприз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Во Дворце молодежи Горловки открылась выставка более 4 тысяч фигурок и игрушек &quot;Kinder surprise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142984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омп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495425" cy="1457326"/>
          </a:xfrm>
          <a:prstGeom prst="rect">
            <a:avLst/>
          </a:prstGeom>
          <a:noFill/>
        </p:spPr>
      </p:pic>
      <p:sp>
        <p:nvSpPr>
          <p:cNvPr id="1030" name="AutoShape 6" descr="mama.tomsk.ru * Просмотр темы - Коллекционируем игрушки из киндер-сюрприз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4" descr="styskin: Серия для киндер-сюрприза &quot;Pussy riot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5728"/>
            <a:ext cx="4191000" cy="3133726"/>
          </a:xfrm>
          <a:prstGeom prst="rect">
            <a:avLst/>
          </a:prstGeom>
          <a:noFill/>
        </p:spPr>
      </p:pic>
      <p:pic>
        <p:nvPicPr>
          <p:cNvPr id="20482" name="Picture 2" descr="Киндер-сюрприз в дар (Москва). Дару да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643314"/>
            <a:ext cx="4993873" cy="298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28728" y="207167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Изготовленные</a:t>
            </a:r>
            <a:r>
              <a:rPr lang="ru-RU" dirty="0" smtClean="0">
                <a:solidFill>
                  <a:srgbClr val="FF0000"/>
                </a:solidFill>
              </a:rPr>
              <a:t> вручную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457200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Собираем</a:t>
            </a:r>
            <a:r>
              <a:rPr lang="ru-RU" dirty="0" smtClean="0">
                <a:solidFill>
                  <a:srgbClr val="FF0000"/>
                </a:solidFill>
              </a:rPr>
              <a:t> готовые детали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4660</TotalTime>
  <Words>182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В шоколаде пальчики.  В шоколаде губки.  В шоколаде майка  Дашеньки малютки.  Что за чудо? Улыбнись  Шоколадной тучке.  В шоколаде есть сюрприз  Для бабушки и внучки. </vt:lpstr>
      <vt:lpstr>Слайд 2</vt:lpstr>
      <vt:lpstr>Слайд 3</vt:lpstr>
      <vt:lpstr>Слайд 4</vt:lpstr>
      <vt:lpstr>Слайд 5</vt:lpstr>
      <vt:lpstr>Киндер- сюрприз</vt:lpstr>
      <vt:lpstr>Слайд 7</vt:lpstr>
      <vt:lpstr>Слайд 8</vt:lpstr>
      <vt:lpstr>Слайд 9</vt:lpstr>
      <vt:lpstr>Составь предложение</vt:lpstr>
      <vt:lpstr>Слайд 11</vt:lpstr>
      <vt:lpstr>Опиши предмет</vt:lpstr>
      <vt:lpstr>Коллекционер- собиратель редкостей.</vt:lpstr>
      <vt:lpstr>Интересные факты:</vt:lpstr>
      <vt:lpstr>КИНДЕР-МОЗАИКА</vt:lpstr>
      <vt:lpstr>СПАСИБО  ЗА РАБОТУ!!!</vt:lpstr>
    </vt:vector>
  </TitlesOfParts>
  <Company>569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шоколаде пальчики.  В шоколаде губки.  В шоколаде маечка  Дашеньки малютки.  Что за чудо? Улыбнись  Шоколадной тучке.  В шоколаде есть сюрприз  Для бабушки и внучки.</dc:title>
  <dc:creator>115 cab</dc:creator>
  <cp:lastModifiedBy>Инна</cp:lastModifiedBy>
  <cp:revision>85</cp:revision>
  <dcterms:created xsi:type="dcterms:W3CDTF">2014-10-23T09:51:23Z</dcterms:created>
  <dcterms:modified xsi:type="dcterms:W3CDTF">2014-12-03T18:05:51Z</dcterms:modified>
</cp:coreProperties>
</file>