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0011A-017C-4F22-A246-251D8E292FA6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65A00-E92F-4722-A127-4BD501934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5A00-E92F-4722-A127-4BD5019345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1643050"/>
            <a:ext cx="3643338" cy="17145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Урок, посвящённый Всемирному Дню Здоровья.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2396" y="5750004"/>
            <a:ext cx="15716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Учитель биологии </a:t>
            </a:r>
          </a:p>
          <a:p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</a:rPr>
              <a:t>школы-лицей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 №8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 для одарённых детей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 города Павлодара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Синицына И.Ю.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IMG_0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714884"/>
            <a:ext cx="1238258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00232" y="642918"/>
            <a:ext cx="714380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ИКТ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702" y="642918"/>
            <a:ext cx="714380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48" y="642918"/>
            <a:ext cx="714380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НП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2214554"/>
            <a:ext cx="714380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071678"/>
            <a:ext cx="628648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3786190"/>
            <a:ext cx="714380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3857628"/>
            <a:ext cx="700086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5286388"/>
            <a:ext cx="428628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                         </a:t>
            </a:r>
            <a:r>
              <a:rPr lang="ru-RU" sz="2200" b="1" dirty="0" smtClean="0">
                <a:solidFill>
                  <a:srgbClr val="7030A0"/>
                </a:solidFill>
              </a:rPr>
              <a:t>Последующие   уроки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5286388"/>
            <a:ext cx="470061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2910" y="550070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ЖИЗНЬ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16200000">
            <a:off x="3178959" y="-107181"/>
            <a:ext cx="642942" cy="18573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857752" y="571480"/>
            <a:ext cx="1928826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4817499">
            <a:off x="6886817" y="1366929"/>
            <a:ext cx="1553328" cy="6154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7397734">
            <a:off x="5660433" y="3271149"/>
            <a:ext cx="219868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0800000">
            <a:off x="3714744" y="4214818"/>
            <a:ext cx="178595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2764774" flipH="1">
            <a:off x="1240637" y="3283012"/>
            <a:ext cx="222223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17691447">
            <a:off x="618583" y="1268389"/>
            <a:ext cx="1665406" cy="6953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572000" y="1285860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616536">
            <a:off x="6303329" y="1160044"/>
            <a:ext cx="248820" cy="758717"/>
          </a:xfrm>
          <a:prstGeom prst="downArrow">
            <a:avLst>
              <a:gd name="adj1" fmla="val 50000"/>
              <a:gd name="adj2" fmla="val 4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6500826" y="2000240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5572132" y="3214686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3500430" y="3286124"/>
            <a:ext cx="214314" cy="571504"/>
          </a:xfrm>
          <a:prstGeom prst="upArrow">
            <a:avLst>
              <a:gd name="adj1" fmla="val 50000"/>
              <a:gd name="adj2" fmla="val 43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9818438">
            <a:off x="2664551" y="1197245"/>
            <a:ext cx="230276" cy="654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143108" y="228599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357554" y="5286388"/>
            <a:ext cx="1500198" cy="8572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rgbClr val="7030A0"/>
                </a:solidFill>
              </a:rPr>
              <a:t>Главная ценность образования!</a:t>
            </a:r>
            <a:endParaRPr lang="ru-RU" sz="1200" b="1" u="sng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785794"/>
            <a:ext cx="357190" cy="522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</a:t>
            </a:r>
          </a:p>
          <a:p>
            <a:r>
              <a:rPr lang="ru-RU" b="1" dirty="0" smtClean="0"/>
              <a:t>Е</a:t>
            </a:r>
          </a:p>
          <a:p>
            <a:r>
              <a:rPr lang="ru-RU" b="1" dirty="0" smtClean="0"/>
              <a:t>Ф</a:t>
            </a:r>
          </a:p>
          <a:p>
            <a:r>
              <a:rPr lang="ru-RU" b="1" dirty="0" smtClean="0"/>
              <a:t>ЛЕКСИЯ</a:t>
            </a:r>
          </a:p>
          <a:p>
            <a:r>
              <a:rPr lang="ru-RU" b="1" dirty="0" smtClean="0"/>
              <a:t> ОДНОГО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85720" y="635795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Р О К А     Б И О Л О Г  И И    В  7 «А»    К Л А С С Е.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6966786">
            <a:off x="1130176" y="4148782"/>
            <a:ext cx="2621171" cy="3566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3699768">
            <a:off x="5353095" y="4157143"/>
            <a:ext cx="2680377" cy="3588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90C6F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70</Words>
  <Application>Microsoft Office PowerPoint</Application>
  <PresentationFormat>Экран (4:3)</PresentationFormat>
  <Paragraphs>25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49</cp:revision>
  <dcterms:created xsi:type="dcterms:W3CDTF">2013-05-17T05:44:48Z</dcterms:created>
  <dcterms:modified xsi:type="dcterms:W3CDTF">2013-05-26T13:32:21Z</dcterms:modified>
</cp:coreProperties>
</file>