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E4B7C5-C7A4-4D1D-9FCF-F725B8C863B7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8CE42C-457A-43BF-B325-B8765EBA874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dirty="0" smtClean="0"/>
              <a:t>Загадки о животных и растениях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0086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Для 5-6 классов.</a:t>
            </a:r>
          </a:p>
          <a:p>
            <a:pPr algn="ctr"/>
            <a:r>
              <a:rPr lang="ru-RU" dirty="0" smtClean="0"/>
              <a:t>Подготовила : Ондар Б.Л., учитель биологии</a:t>
            </a:r>
          </a:p>
          <a:p>
            <a:pPr algn="ctr"/>
            <a:r>
              <a:rPr lang="ru-RU" dirty="0" smtClean="0"/>
              <a:t>МБОУ Хондергейская СОШ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Хондергей</a:t>
            </a:r>
          </a:p>
          <a:p>
            <a:pPr algn="ctr"/>
            <a:r>
              <a:rPr lang="ru-RU" dirty="0" smtClean="0"/>
              <a:t>2014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ёжик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 algn="ctr">
              <a:buFont typeface="+mj-lt"/>
              <a:buAutoNum type="arabicPeriod"/>
            </a:pPr>
            <a:r>
              <a:rPr lang="ru-RU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 густом лесу под елками, осыпанный листвой, лежит клубок с иголками, колючий и живой. </a:t>
            </a:r>
            <a:endParaRPr lang="ru-RU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Корова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00430" y="1000108"/>
            <a:ext cx="5183188" cy="4572000"/>
          </a:xfrm>
        </p:spPr>
        <p:txBody>
          <a:bodyPr>
            <a:normAutofit fontScale="92500" lnSpcReduction="10000"/>
          </a:bodyPr>
          <a:lstStyle/>
          <a:p>
            <a:pPr marL="1143000" indent="-1143000" algn="ctr">
              <a:buNone/>
            </a:pPr>
            <a:endParaRPr lang="ru-RU" sz="6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143000" indent="-1143000" algn="ctr">
              <a:buNone/>
            </a:pPr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2. Стоит копна: спереди</a:t>
            </a:r>
          </a:p>
          <a:p>
            <a:pPr marL="1143000" indent="-1143000" algn="ctr">
              <a:buNone/>
            </a:pPr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вилы, сзади метла. </a:t>
            </a:r>
            <a:endParaRPr lang="ru-RU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chemeClr val="bg2">
                    <a:lumMod val="25000"/>
                  </a:schemeClr>
                </a:solidFill>
              </a:rPr>
              <a:t>3. Крылья есть, а не летает, ног нет, а не догонишь. </a:t>
            </a:r>
            <a:endParaRPr lang="ru-RU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Пчела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</a:rPr>
              <a:t>4.Гудит мохнатенький, летит за сладеньким. </a:t>
            </a:r>
            <a:endParaRPr lang="ru-RU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Стрекоза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 Голубой аэропланчик сел на белый одуванчик. </a:t>
            </a:r>
            <a:endParaRPr lang="ru-RU" sz="6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6. Весной веселит, летом холодит, осенью питает, зимой согревает.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Ландыши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7. Белые горошки на </a:t>
            </a:r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</a:rPr>
              <a:t>зелёной ножке. </a:t>
            </a:r>
            <a:endParaRPr lang="ru-RU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6600" dirty="0" smtClean="0">
                <a:solidFill>
                  <a:srgbClr val="C00000"/>
                </a:solidFill>
              </a:rPr>
              <a:t>Спасибо за игру!!!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114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Загадки о животных и растениях</vt:lpstr>
      <vt:lpstr>ёжик</vt:lpstr>
      <vt:lpstr>Корова</vt:lpstr>
      <vt:lpstr>Слайд 4</vt:lpstr>
      <vt:lpstr>Пчела</vt:lpstr>
      <vt:lpstr>Стрекоза</vt:lpstr>
      <vt:lpstr>Лес</vt:lpstr>
      <vt:lpstr>Ландыши</vt:lpstr>
      <vt:lpstr>Слайд 9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 о животных и растениях</dc:title>
  <dc:creator>User</dc:creator>
  <cp:lastModifiedBy>позитроника</cp:lastModifiedBy>
  <cp:revision>5</cp:revision>
  <dcterms:created xsi:type="dcterms:W3CDTF">2013-11-11T14:55:14Z</dcterms:created>
  <dcterms:modified xsi:type="dcterms:W3CDTF">2014-02-02T14:50:05Z</dcterms:modified>
</cp:coreProperties>
</file>