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Игровые задания по биологии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Подготовила </a:t>
            </a:r>
            <a:r>
              <a:rPr lang="ru-RU" dirty="0" err="1" smtClean="0"/>
              <a:t>Ондар</a:t>
            </a:r>
            <a:r>
              <a:rPr lang="ru-RU" dirty="0" smtClean="0"/>
              <a:t> Б.Л.,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биологии</a:t>
            </a:r>
          </a:p>
          <a:p>
            <a:r>
              <a:rPr lang="ru-RU" dirty="0" smtClean="0"/>
              <a:t> МБОУ </a:t>
            </a:r>
            <a:r>
              <a:rPr lang="ru-RU" dirty="0" err="1" smtClean="0"/>
              <a:t>Хондергейская</a:t>
            </a:r>
            <a:r>
              <a:rPr lang="ru-RU" dirty="0" smtClean="0"/>
              <a:t> СОШ</a:t>
            </a:r>
          </a:p>
          <a:p>
            <a:pPr algn="ctr"/>
            <a:r>
              <a:rPr lang="ru-RU" dirty="0" smtClean="0"/>
              <a:t>2013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Посади птичку в слово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Пользуясь подсказками, отгадайте сами слова и назовите тех </a:t>
            </a:r>
            <a:r>
              <a:rPr lang="ru-RU" sz="3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птиц</a:t>
            </a:r>
            <a:r>
              <a:rPr lang="ru-RU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которые из них «вылетели».</a:t>
            </a:r>
          </a:p>
          <a:p>
            <a:pPr>
              <a:buNone/>
            </a:pP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/>
              <a:t>Количество пунктиров соответствует количеству букв.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_ _ _ _ ель (сердце карандаша).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err="1" smtClean="0">
                <a:solidFill>
                  <a:schemeClr val="accent4">
                    <a:lumMod val="75000"/>
                  </a:schemeClr>
                </a:solidFill>
              </a:rPr>
              <a:t>Ри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_ _ _ _ </a:t>
            </a:r>
            <a:r>
              <a:rPr lang="ru-RU" sz="3600" dirty="0" err="1" smtClean="0">
                <a:solidFill>
                  <a:schemeClr val="accent4">
                    <a:lumMod val="75000"/>
                  </a:schemeClr>
                </a:solidFill>
              </a:rPr>
              <a:t>ние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(основное занятие художника).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Як _ _ _ _  (жительница самой холодной республики РФ).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Зажи</a:t>
            </a: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_ _ _ _ _ ( прибор для получения огня).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Игровые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Ми _ _ _ _ _ (фонарь на полицейской машине).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_ _ _ _ _ </a:t>
            </a:r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ка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 (прическа, сделанная с помощью ножниц).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 _ _ _ _ _ </a:t>
            </a:r>
            <a:r>
              <a:rPr lang="ru-RU" sz="4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емое</a:t>
            </a: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(богатство из недр Земли).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Вело _ _ _ </a:t>
            </a:r>
            <a:r>
              <a:rPr lang="ru-RU" sz="4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ед</a:t>
            </a: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(детский и спортивный транспорт)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Спасибо за игру!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143</Words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Игровые задания по биологии</vt:lpstr>
      <vt:lpstr>Слайд 2</vt:lpstr>
      <vt:lpstr> Количество пунктиров соответствует количеству букв.</vt:lpstr>
      <vt:lpstr>Слайд 4</vt:lpstr>
      <vt:lpstr>Игровые задания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позитроника</cp:lastModifiedBy>
  <cp:revision>2</cp:revision>
  <dcterms:modified xsi:type="dcterms:W3CDTF">2014-02-02T15:08:42Z</dcterms:modified>
</cp:coreProperties>
</file>