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15"/>
  </p:notesMasterIdLst>
  <p:sldIdLst>
    <p:sldId id="315" r:id="rId2"/>
    <p:sldId id="267" r:id="rId3"/>
    <p:sldId id="308" r:id="rId4"/>
    <p:sldId id="309" r:id="rId5"/>
    <p:sldId id="304" r:id="rId6"/>
    <p:sldId id="305" r:id="rId7"/>
    <p:sldId id="306" r:id="rId8"/>
    <p:sldId id="307" r:id="rId9"/>
    <p:sldId id="316" r:id="rId10"/>
    <p:sldId id="260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71902" autoAdjust="0"/>
  </p:normalViewPr>
  <p:slideViewPr>
    <p:cSldViewPr>
      <p:cViewPr varScale="1">
        <p:scale>
          <a:sx n="73" d="100"/>
          <a:sy n="73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3E08-939C-4DC2-9034-6F32030C8C8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31B7-398E-4498-85E5-5B04D66EF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31B7-398E-4498-85E5-5B04D66EFC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08908-C13F-485D-B9C1-CF8BCC9BF49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CF851-FB22-4D7D-8CAF-D52684D19A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353999307_1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5369"/>
            <a:ext cx="7956376" cy="5412631"/>
          </a:xfrm>
          <a:prstGeom prst="rect">
            <a:avLst/>
          </a:prstGeom>
          <a:noFill/>
        </p:spPr>
      </p:pic>
      <p:pic>
        <p:nvPicPr>
          <p:cNvPr id="1027" name="Picture 3" descr="C:\Users\1\Desktop\i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073" y="0"/>
            <a:ext cx="3016927" cy="253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96952"/>
            <a:ext cx="3356255" cy="3384376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0352" y="332656"/>
            <a:ext cx="7772400" cy="626469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Наш округ - седой богатырь </a:t>
            </a:r>
            <a:br>
              <a:rPr lang="ru-RU" sz="3200" i="1" dirty="0" smtClean="0"/>
            </a:br>
            <a:r>
              <a:rPr lang="ru-RU" sz="3200" i="1" dirty="0" smtClean="0"/>
              <a:t>Свой дух возродил величаво, </a:t>
            </a:r>
            <a:br>
              <a:rPr lang="ru-RU" sz="3200" i="1" dirty="0" smtClean="0"/>
            </a:br>
            <a:r>
              <a:rPr lang="ru-RU" sz="3200" i="1" dirty="0" smtClean="0"/>
              <a:t>Опора России - Урал и Сибирь! </a:t>
            </a:r>
            <a:br>
              <a:rPr lang="ru-RU" sz="3200" i="1" dirty="0" smtClean="0"/>
            </a:br>
            <a:r>
              <a:rPr lang="ru-RU" sz="3200" i="1" dirty="0" smtClean="0"/>
              <a:t>Гордимся </a:t>
            </a:r>
            <a:r>
              <a:rPr lang="ru-RU" sz="3200" i="1" dirty="0" err="1" smtClean="0"/>
              <a:t>Югрою</a:t>
            </a:r>
            <a:r>
              <a:rPr lang="ru-RU" sz="3200" i="1" dirty="0" smtClean="0"/>
              <a:t> по праву!</a:t>
            </a:r>
          </a:p>
          <a:p>
            <a:endParaRPr lang="ru-RU" sz="3200" dirty="0" smtClean="0"/>
          </a:p>
          <a:p>
            <a:r>
              <a:rPr lang="ru-RU" sz="3200" i="1" dirty="0" err="1" smtClean="0"/>
              <a:t>Югра</a:t>
            </a:r>
            <a:r>
              <a:rPr lang="ru-RU" sz="3200" i="1" dirty="0" smtClean="0"/>
              <a:t> многоликая, </a:t>
            </a:r>
            <a:br>
              <a:rPr lang="ru-RU" sz="3200" i="1" dirty="0" smtClean="0"/>
            </a:br>
            <a:r>
              <a:rPr lang="ru-RU" sz="3200" i="1" dirty="0" smtClean="0"/>
              <a:t>Делами великая </a:t>
            </a:r>
            <a:br>
              <a:rPr lang="ru-RU" sz="3200" i="1" dirty="0" smtClean="0"/>
            </a:br>
            <a:r>
              <a:rPr lang="ru-RU" sz="3200" i="1" dirty="0" smtClean="0"/>
              <a:t>Идет вдохновенно вперед! </a:t>
            </a:r>
            <a:br>
              <a:rPr lang="ru-RU" sz="3200" i="1" dirty="0" smtClean="0"/>
            </a:br>
            <a:r>
              <a:rPr lang="ru-RU" sz="3200" i="1" dirty="0" smtClean="0"/>
              <a:t>Мы пишем историю </a:t>
            </a:r>
            <a:br>
              <a:rPr lang="ru-RU" sz="3200" i="1" dirty="0" smtClean="0"/>
            </a:br>
            <a:r>
              <a:rPr lang="ru-RU" sz="3200" i="1" dirty="0" smtClean="0"/>
              <a:t>Любимой </a:t>
            </a:r>
            <a:r>
              <a:rPr lang="ru-RU" sz="3200" i="1" dirty="0" err="1" smtClean="0"/>
              <a:t>Югории</a:t>
            </a:r>
            <a:r>
              <a:rPr lang="ru-RU" sz="3200" i="1" dirty="0" smtClean="0"/>
              <a:t> </a:t>
            </a:r>
            <a:br>
              <a:rPr lang="ru-RU" sz="3200" i="1" dirty="0" smtClean="0"/>
            </a:br>
            <a:r>
              <a:rPr lang="ru-RU" sz="3200" i="1" dirty="0" smtClean="0"/>
              <a:t>И славим Югорский народ!</a:t>
            </a:r>
            <a:endParaRPr lang="ru-RU" sz="3200" dirty="0" smtClean="0"/>
          </a:p>
        </p:txBody>
      </p:sp>
      <p:pic>
        <p:nvPicPr>
          <p:cNvPr id="2050" name="Picture 2" descr="C:\Users\1\Desktop\23de2b90363abc4a25a5c0e12dab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3134"/>
            <a:ext cx="2831343" cy="2260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20688"/>
            <a:ext cx="6048672" cy="5976664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Под небом сибирской земли </a:t>
            </a:r>
            <a:br>
              <a:rPr lang="ru-RU" sz="3200" i="1" dirty="0" smtClean="0"/>
            </a:br>
            <a:r>
              <a:rPr lang="ru-RU" sz="3200" i="1" dirty="0" smtClean="0"/>
              <a:t>Богатства от края до края, </a:t>
            </a:r>
            <a:br>
              <a:rPr lang="ru-RU" sz="3200" i="1" dirty="0" smtClean="0"/>
            </a:br>
            <a:r>
              <a:rPr lang="ru-RU" sz="3200" i="1" dirty="0" smtClean="0"/>
              <a:t>И крылья надежды мы здесь обрели, </a:t>
            </a:r>
            <a:br>
              <a:rPr lang="ru-RU" sz="3200" i="1" dirty="0" smtClean="0"/>
            </a:br>
            <a:r>
              <a:rPr lang="ru-RU" sz="3200" i="1" dirty="0" err="1" smtClean="0"/>
              <a:t>Югру</a:t>
            </a:r>
            <a:r>
              <a:rPr lang="ru-RU" sz="3200" i="1" dirty="0" smtClean="0"/>
              <a:t> на века прославляя!</a:t>
            </a:r>
          </a:p>
          <a:p>
            <a:endParaRPr lang="ru-RU" sz="3200" dirty="0" smtClean="0"/>
          </a:p>
          <a:p>
            <a:r>
              <a:rPr lang="ru-RU" sz="3200" i="1" dirty="0" err="1" smtClean="0"/>
              <a:t>Югра</a:t>
            </a:r>
            <a:r>
              <a:rPr lang="ru-RU" sz="3200" i="1" dirty="0" smtClean="0"/>
              <a:t> многоликая, </a:t>
            </a:r>
            <a:br>
              <a:rPr lang="ru-RU" sz="3200" i="1" dirty="0" smtClean="0"/>
            </a:br>
            <a:r>
              <a:rPr lang="ru-RU" sz="3200" i="1" dirty="0" smtClean="0"/>
              <a:t>Делами великая </a:t>
            </a:r>
            <a:br>
              <a:rPr lang="ru-RU" sz="3200" i="1" dirty="0" smtClean="0"/>
            </a:br>
            <a:r>
              <a:rPr lang="ru-RU" sz="3200" i="1" dirty="0" smtClean="0"/>
              <a:t>Идет вдохновенно вперед! </a:t>
            </a:r>
            <a:br>
              <a:rPr lang="ru-RU" sz="3200" i="1" dirty="0" smtClean="0"/>
            </a:br>
            <a:r>
              <a:rPr lang="ru-RU" sz="3200" i="1" dirty="0" smtClean="0"/>
              <a:t>Мы пишем историю </a:t>
            </a:r>
            <a:br>
              <a:rPr lang="ru-RU" sz="3200" i="1" dirty="0" smtClean="0"/>
            </a:br>
            <a:r>
              <a:rPr lang="ru-RU" sz="3200" i="1" dirty="0" smtClean="0"/>
              <a:t>Любимой </a:t>
            </a:r>
            <a:r>
              <a:rPr lang="ru-RU" sz="3200" i="1" dirty="0" err="1" smtClean="0"/>
              <a:t>Югории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И славим Югорский народ!</a:t>
            </a:r>
            <a:endParaRPr lang="ru-RU" sz="3200" dirty="0" smtClean="0"/>
          </a:p>
        </p:txBody>
      </p:sp>
      <p:pic>
        <p:nvPicPr>
          <p:cNvPr id="3074" name="Picture 2" descr="C:\Users\1\Desktop\8975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354" y="2429690"/>
            <a:ext cx="2910023" cy="3703665"/>
          </a:xfrm>
          <a:prstGeom prst="rect">
            <a:avLst/>
          </a:prstGeom>
          <a:noFill/>
        </p:spPr>
      </p:pic>
      <p:pic>
        <p:nvPicPr>
          <p:cNvPr id="3075" name="Picture 3" descr="C:\Users\1\Desktop\hmao_ry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48680"/>
            <a:ext cx="2182101" cy="1633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08127" cy="295232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576064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3200" i="1" dirty="0" err="1" smtClean="0"/>
              <a:t>Югра</a:t>
            </a:r>
            <a:r>
              <a:rPr lang="ru-RU" sz="3200" i="1" dirty="0" smtClean="0"/>
              <a:t> - ты прекрасный наш дом, </a:t>
            </a:r>
            <a:br>
              <a:rPr lang="ru-RU" sz="3200" i="1" dirty="0" smtClean="0"/>
            </a:br>
            <a:r>
              <a:rPr lang="ru-RU" sz="3200" i="1" dirty="0" smtClean="0"/>
              <a:t>Здесь ценят всегда человека, </a:t>
            </a:r>
            <a:br>
              <a:rPr lang="ru-RU" sz="3200" i="1" dirty="0" smtClean="0"/>
            </a:br>
            <a:r>
              <a:rPr lang="ru-RU" sz="3200" i="1" dirty="0" smtClean="0"/>
              <a:t>И нашим упорством, и нашим трудом </a:t>
            </a:r>
            <a:br>
              <a:rPr lang="ru-RU" sz="3200" i="1" dirty="0" smtClean="0"/>
            </a:br>
            <a:r>
              <a:rPr lang="ru-RU" sz="3200" i="1" dirty="0" smtClean="0"/>
              <a:t>Тебе процветать век от века!</a:t>
            </a:r>
          </a:p>
          <a:p>
            <a:endParaRPr lang="ru-RU" sz="3200" dirty="0" smtClean="0"/>
          </a:p>
          <a:p>
            <a:r>
              <a:rPr lang="ru-RU" sz="3200" i="1" dirty="0" err="1" smtClean="0"/>
              <a:t>Югра</a:t>
            </a:r>
            <a:r>
              <a:rPr lang="ru-RU" sz="3200" i="1" dirty="0" smtClean="0"/>
              <a:t> многоликая,</a:t>
            </a:r>
            <a:br>
              <a:rPr lang="ru-RU" sz="3200" i="1" dirty="0" smtClean="0"/>
            </a:br>
            <a:r>
              <a:rPr lang="ru-RU" sz="3200" i="1" dirty="0" smtClean="0"/>
              <a:t>Делами великая</a:t>
            </a:r>
            <a:br>
              <a:rPr lang="ru-RU" sz="3200" i="1" dirty="0" smtClean="0"/>
            </a:br>
            <a:r>
              <a:rPr lang="ru-RU" sz="3200" i="1" dirty="0" smtClean="0"/>
              <a:t>Идет вдохновенно вперед!</a:t>
            </a:r>
            <a:br>
              <a:rPr lang="ru-RU" sz="3200" i="1" dirty="0" smtClean="0"/>
            </a:br>
            <a:r>
              <a:rPr lang="ru-RU" sz="3200" i="1" dirty="0" smtClean="0"/>
              <a:t>Мы пишем историю</a:t>
            </a:r>
            <a:br>
              <a:rPr lang="ru-RU" sz="3200" i="1" dirty="0" smtClean="0"/>
            </a:br>
            <a:r>
              <a:rPr lang="ru-RU" sz="3200" i="1" dirty="0" smtClean="0"/>
              <a:t>Любимой </a:t>
            </a:r>
            <a:r>
              <a:rPr lang="ru-RU" sz="3200" i="1" dirty="0" err="1" smtClean="0"/>
              <a:t>Югории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И славим Югорский народ!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099" name="Picture 3" descr="C:\Users\1\Desktop\155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377447" cy="2215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29552" cy="292838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Book Antiqua" pitchFamily="18" charset="0"/>
              </a:rPr>
              <a:t/>
            </a:r>
            <a:br>
              <a:rPr lang="ru-RU" sz="5400" dirty="0" smtClean="0">
                <a:latin typeface="Book Antiqua" pitchFamily="18" charset="0"/>
              </a:rPr>
            </a:br>
            <a:r>
              <a:rPr lang="ru-RU" sz="5400" dirty="0" smtClean="0">
                <a:latin typeface="Book Antiqua" pitchFamily="18" charset="0"/>
              </a:rPr>
              <a:t>Государственная символика</a:t>
            </a:r>
            <a:br>
              <a:rPr lang="ru-RU" sz="5400" dirty="0" smtClean="0">
                <a:latin typeface="Book Antiqua" pitchFamily="18" charset="0"/>
              </a:rPr>
            </a:br>
            <a:r>
              <a:rPr lang="ru-RU" sz="5400" dirty="0" smtClean="0">
                <a:latin typeface="Book Antiqua" pitchFamily="18" charset="0"/>
              </a:rPr>
              <a:t> родного края</a:t>
            </a:r>
            <a:endParaRPr lang="ru-RU" sz="5400" dirty="0">
              <a:latin typeface="Book Antiqu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1821637" y="607199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Ханты-Мансийский автономный </a:t>
            </a:r>
            <a:r>
              <a:rPr lang="ru-RU" dirty="0" err="1" smtClean="0"/>
              <a:t>округ-ЮГРА</a:t>
            </a:r>
            <a:endParaRPr lang="ru-RU" dirty="0"/>
          </a:p>
        </p:txBody>
      </p:sp>
      <p:pic>
        <p:nvPicPr>
          <p:cNvPr id="2050" name="Picture 2" descr="C:\Users\1\Desktop\map_block_khant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248472" cy="2929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kartabig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8000"/>
            <a:ext cx="8001000" cy="5842000"/>
          </a:xfrm>
          <a:prstGeom prst="rect">
            <a:avLst/>
          </a:prstGeom>
          <a:noFill/>
        </p:spPr>
      </p:pic>
      <p:pic>
        <p:nvPicPr>
          <p:cNvPr id="3074" name="Picture 2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1946315" cy="1295607"/>
          </a:xfrm>
          <a:prstGeom prst="rect">
            <a:avLst/>
          </a:prstGeom>
          <a:noFill/>
        </p:spPr>
      </p:pic>
      <p:pic>
        <p:nvPicPr>
          <p:cNvPr id="3075" name="Picture 3" descr="C:\Users\1\Desktop\vod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47781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143000"/>
          </a:xfrm>
        </p:spPr>
        <p:txBody>
          <a:bodyPr/>
          <a:lstStyle/>
          <a:p>
            <a:pPr algn="ctr"/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1026" name="Picture 2" descr="C:\Users\1\Desktop\sovetsk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00293"/>
            <a:ext cx="2338768" cy="2916739"/>
          </a:xfrm>
          <a:prstGeom prst="rect">
            <a:avLst/>
          </a:prstGeom>
          <a:noFill/>
        </p:spPr>
      </p:pic>
      <p:pic>
        <p:nvPicPr>
          <p:cNvPr id="1027" name="Picture 3" descr="C:\Users\1\Desktop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2709115" cy="3083024"/>
          </a:xfrm>
          <a:prstGeom prst="rect">
            <a:avLst/>
          </a:prstGeom>
          <a:noFill/>
        </p:spPr>
      </p:pic>
      <p:pic>
        <p:nvPicPr>
          <p:cNvPr id="1028" name="Picture 4" descr="C:\Users\1\Desktop\20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2381250" cy="3028950"/>
          </a:xfrm>
          <a:prstGeom prst="rect">
            <a:avLst/>
          </a:prstGeom>
          <a:noFill/>
        </p:spPr>
      </p:pic>
      <p:pic>
        <p:nvPicPr>
          <p:cNvPr id="1029" name="Picture 5" descr="C:\Users\1\Desktop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77072"/>
            <a:ext cx="1773839" cy="2232248"/>
          </a:xfrm>
          <a:prstGeom prst="rect">
            <a:avLst/>
          </a:prstGeom>
          <a:noFill/>
        </p:spPr>
      </p:pic>
      <p:pic>
        <p:nvPicPr>
          <p:cNvPr id="1030" name="Picture 6" descr="C:\Users\1\Desktop\lugovskoy_selo_co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149080"/>
            <a:ext cx="1857375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гер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816425" cy="4343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ФЛАГ</a:t>
            </a:r>
            <a:endParaRPr lang="ru-RU" b="1" dirty="0"/>
          </a:p>
        </p:txBody>
      </p:sp>
      <p:pic>
        <p:nvPicPr>
          <p:cNvPr id="2050" name="Picture 2" descr="C:\Users\1\Desktop\hant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11" y="1124744"/>
            <a:ext cx="4056790" cy="2304257"/>
          </a:xfrm>
          <a:prstGeom prst="rect">
            <a:avLst/>
          </a:prstGeom>
          <a:noFill/>
        </p:spPr>
      </p:pic>
      <p:pic>
        <p:nvPicPr>
          <p:cNvPr id="2051" name="Picture 3" descr="C:\Users\1\Desktop\f1869_khmansiysk2002_city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70228"/>
            <a:ext cx="3643712" cy="2423068"/>
          </a:xfrm>
          <a:prstGeom prst="rect">
            <a:avLst/>
          </a:prstGeom>
          <a:noFill/>
        </p:spPr>
      </p:pic>
      <p:pic>
        <p:nvPicPr>
          <p:cNvPr id="1026" name="Picture 2" descr="C:\Users\1\Desktop\imgpreview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86" y="3710890"/>
            <a:ext cx="3852014" cy="2526422"/>
          </a:xfrm>
          <a:prstGeom prst="rect">
            <a:avLst/>
          </a:prstGeom>
          <a:noFill/>
        </p:spPr>
      </p:pic>
      <p:pic>
        <p:nvPicPr>
          <p:cNvPr id="1027" name="Picture 3" descr="C:\Users\1\Desktop\kondinskiy_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24744"/>
            <a:ext cx="344948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ФЛАГ</a:t>
            </a:r>
            <a:endParaRPr lang="ru-RU" b="1" dirty="0"/>
          </a:p>
        </p:txBody>
      </p:sp>
      <p:pic>
        <p:nvPicPr>
          <p:cNvPr id="4" name="Picture 2" descr="C:\Users\1\Desktop\hant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112568" cy="2722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гер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2232248" cy="2540770"/>
          </a:xfrm>
          <a:prstGeom prst="rect">
            <a:avLst/>
          </a:prstGeom>
          <a:noFill/>
        </p:spPr>
      </p:pic>
      <p:pic>
        <p:nvPicPr>
          <p:cNvPr id="5" name="Picture 2" descr="C:\Users\1\Desktop\hant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240360" cy="1725491"/>
          </a:xfrm>
          <a:prstGeom prst="rect">
            <a:avLst/>
          </a:prstGeom>
          <a:noFill/>
        </p:spPr>
      </p:pic>
      <p:pic>
        <p:nvPicPr>
          <p:cNvPr id="6" name="Picture 2" descr="C:\Users\1\Desktop\imgpreview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880320" cy="1889117"/>
          </a:xfrm>
          <a:prstGeom prst="rect">
            <a:avLst/>
          </a:prstGeom>
          <a:noFill/>
        </p:spPr>
      </p:pic>
      <p:pic>
        <p:nvPicPr>
          <p:cNvPr id="4098" name="Picture 2" descr="C:\Users\1\Desktop\f1869_khmansiysk2002_city 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25144"/>
            <a:ext cx="2672650" cy="1777312"/>
          </a:xfrm>
          <a:prstGeom prst="rect">
            <a:avLst/>
          </a:prstGeom>
          <a:noFill/>
        </p:spPr>
      </p:pic>
      <p:pic>
        <p:nvPicPr>
          <p:cNvPr id="4099" name="Picture 3" descr="C:\Users\1\Desktop\imgpreview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772816"/>
            <a:ext cx="1944216" cy="2569941"/>
          </a:xfrm>
          <a:prstGeom prst="rect">
            <a:avLst/>
          </a:prstGeom>
          <a:noFill/>
        </p:spPr>
      </p:pic>
      <p:pic>
        <p:nvPicPr>
          <p:cNvPr id="4100" name="Picture 4" descr="C:\Users\1\Desktop\460px-coat_of_arms_of_khanty-mansiysk.svg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140968"/>
            <a:ext cx="2069195" cy="24515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1262</TotalTime>
  <Words>26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1_Поток</vt:lpstr>
      <vt:lpstr>Слайд 1</vt:lpstr>
      <vt:lpstr> Государственная символика  родного края</vt:lpstr>
      <vt:lpstr>Ханты-Мансийский автономный округ-ЮГРА</vt:lpstr>
      <vt:lpstr>Слайд 4</vt:lpstr>
      <vt:lpstr>ГЕРБ</vt:lpstr>
      <vt:lpstr>Слайд 6</vt:lpstr>
      <vt:lpstr>ФЛАГ</vt:lpstr>
      <vt:lpstr>ФЛАГ</vt:lpstr>
      <vt:lpstr>Слайд 9</vt:lpstr>
      <vt:lpstr>Слайд 10</vt:lpstr>
      <vt:lpstr>Слайд 11</vt:lpstr>
      <vt:lpstr>Слайд 12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</dc:title>
  <dc:creator>Admin</dc:creator>
  <cp:lastModifiedBy>1</cp:lastModifiedBy>
  <cp:revision>139</cp:revision>
  <dcterms:created xsi:type="dcterms:W3CDTF">2012-06-06T14:41:09Z</dcterms:created>
  <dcterms:modified xsi:type="dcterms:W3CDTF">2015-01-28T05:05:30Z</dcterms:modified>
</cp:coreProperties>
</file>