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7" r:id="rId2"/>
    <p:sldId id="259" r:id="rId3"/>
    <p:sldId id="283" r:id="rId4"/>
    <p:sldId id="295" r:id="rId5"/>
    <p:sldId id="276" r:id="rId6"/>
    <p:sldId id="267" r:id="rId7"/>
    <p:sldId id="281" r:id="rId8"/>
    <p:sldId id="284" r:id="rId9"/>
    <p:sldId id="271" r:id="rId10"/>
    <p:sldId id="258" r:id="rId11"/>
    <p:sldId id="286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7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5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7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85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1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6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1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6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3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8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5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9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1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4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1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26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8" y="302745"/>
            <a:ext cx="10287226" cy="55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8212" y="5961530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Куниковцы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132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spionews.kz/wp-content/uploads/12062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1" y="0"/>
            <a:ext cx="6599716" cy="6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6259" y="215153"/>
            <a:ext cx="4602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Куангали Ихаров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46259" y="1103584"/>
            <a:ext cx="38153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Его грудь украшали высшие награды Родины. Он кавалер орденов Ленина, Красного знамени, Красной звезды, Александра Невского, Славы третьей степени, Отечественной войны двух степеней и многих медалей.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65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0874" y="261175"/>
            <a:ext cx="738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Вечная память героям погибшим в ВОВ.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09" y="1129553"/>
            <a:ext cx="8081684" cy="53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647" y="923365"/>
            <a:ext cx="94323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Презентацию подготовила</a:t>
            </a:r>
          </a:p>
          <a:p>
            <a:pPr algn="ctr"/>
            <a:r>
              <a:rPr lang="ru-RU" sz="3200" dirty="0" smtClean="0"/>
              <a:t>Учитель начальных классов ГБОУ Лицей 1571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err="1" smtClean="0"/>
              <a:t>Ихарова</a:t>
            </a:r>
            <a:r>
              <a:rPr lang="ru-RU" sz="3200" dirty="0" smtClean="0"/>
              <a:t> И.В.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58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-more.su/novorossiysk/desant/58090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9294"/>
            <a:ext cx="10404848" cy="65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6917" y="313764"/>
            <a:ext cx="3921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Малая земля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8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446461"/>
            <a:ext cx="10327341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на подступах к Берлину, он получает приказ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привести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«языка». Вместе с бойцами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отправляется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задание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Ночью переплыли Одер, и вышли на немецкий блиндаж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Ликвидировав пятерых часовых у входа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матросским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кортиком, они ворвались внутрь. Склонившиеся над картой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немецкий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 с полковником, явно не ждали этих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непрошеных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гостей. С ними были еще два офицера и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связист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Всех не могли забрать, да они все и не нужны были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Генерала увели с собой, остальных перестреляли на месте.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допросить особо важного «языка» на утро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приехал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маршал Жуков. Он еще спросил его: «Ты, усатый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видел на той стороне Гитлера?»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" y="157391"/>
            <a:ext cx="11608996" cy="65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128" y="684491"/>
            <a:ext cx="10479741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окончанием Великой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войны, для Куангали </a:t>
            </a:r>
            <a:r>
              <a:rPr lang="ru-RU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Ихарова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война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закончилась. Уже будучи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командиром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подлодки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«Щука»,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принимал участие в боевых действиях на </a:t>
            </a:r>
            <a:endParaRPr lang="ru-RU" sz="4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Восточно-китайском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море, и лично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потопил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гордость Шестого флота США,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линкор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«ТЕХАС». За эту операцию он из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самого Дэн Сяопина получил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высшую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военную награду КНР – орден «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Красного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знамени».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31095"/>
            <a:ext cx="85075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</a:rPr>
              <a:t>После этого воевал на Средиземном море на стороне Алжира против французских колонизаторов. Его боевые заслуги так же отмечены высоко. Он </a:t>
            </a:r>
            <a:r>
              <a:rPr lang="ru-RU" sz="3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якавалер</a:t>
            </a:r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</a:rPr>
              <a:t> алжирского ордена «За отвагу» 1-ой степени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37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165" y="90545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Ихаров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</a:rPr>
              <a:t> много лет служил на Тихом океане капитаном дальнего плавания. Командуя танкером «АТ-312», ему довелось побывать в разных странах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14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9858" y="3263154"/>
            <a:ext cx="5452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Ихаров</a:t>
            </a:r>
            <a:r>
              <a:rPr lang="ru-RU" sz="4800" dirty="0" smtClean="0"/>
              <a:t> с </a:t>
            </a:r>
          </a:p>
          <a:p>
            <a:r>
              <a:rPr lang="ru-RU" sz="4800" dirty="0" smtClean="0"/>
              <a:t>Однополчанами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241</TotalTime>
  <Words>312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Ихарова Ирина</dc:creator>
  <cp:lastModifiedBy>Ихарова Ирина</cp:lastModifiedBy>
  <cp:revision>22</cp:revision>
  <dcterms:created xsi:type="dcterms:W3CDTF">2015-03-09T17:15:54Z</dcterms:created>
  <dcterms:modified xsi:type="dcterms:W3CDTF">2015-03-13T20:37:40Z</dcterms:modified>
</cp:coreProperties>
</file>