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57" r:id="rId4"/>
    <p:sldId id="269" r:id="rId5"/>
    <p:sldId id="272" r:id="rId6"/>
    <p:sldId id="273" r:id="rId7"/>
    <p:sldId id="265" r:id="rId8"/>
    <p:sldId id="274" r:id="rId9"/>
    <p:sldId id="277" r:id="rId10"/>
    <p:sldId id="280" r:id="rId11"/>
    <p:sldId id="275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7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5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7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85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1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6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1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6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3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8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5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9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1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4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1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5CC60D-BCF1-4F67-8323-1177C1692B2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854338-738F-4BFE-A434-FE679C616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26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859" y="291351"/>
            <a:ext cx="8970776" cy="2971801"/>
          </a:xfrm>
        </p:spPr>
        <p:txBody>
          <a:bodyPr/>
          <a:lstStyle/>
          <a:p>
            <a:r>
              <a:rPr lang="ru-RU" dirty="0"/>
              <a:t>ЧТОБЫ ПОМНИЛИ ЕГО ИМЯ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329" y="445988"/>
            <a:ext cx="9672918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этих днях К.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Ихаров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вспоминает в своей книге так: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«Для участия в триумфальном шествии воинов-победителей, формировались сводные полки от всех фронтов. Отбор участников был тщательным. И можно представить себе мою радость, когда я узнал, что попал в сводный батальон Северного флота. Когда наша шеренга из двенадцати моряков приблизилась к мавзолею Владимира Ильича, я вдруг вспомнил, как четыре года назад по призыву Ленинского комсомола добровольцем ушел на фронт, поклялся защищать Родину не жалея своей крови и самой жизни.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07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142" y="484111"/>
            <a:ext cx="10596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</a:rPr>
              <a:t>Рассказывая о своем боевом пути, он вспоминает интересный случай, который произошел с ним 2 февраля 1943 года, на Малой земле.</a:t>
            </a:r>
            <a:endParaRPr lang="ru-RU" sz="3200" dirty="0"/>
          </a:p>
        </p:txBody>
      </p:sp>
      <p:pic>
        <p:nvPicPr>
          <p:cNvPr id="4" name="Picture 2" descr="была проведена высадка советских войск на малую земл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69" y="2264615"/>
            <a:ext cx="6272119" cy="41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ыла проведена высадка советских войск на малую земл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56" y="627529"/>
            <a:ext cx="6484074" cy="53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835" y="887506"/>
            <a:ext cx="46975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effectLst/>
                <a:latin typeface="Verdana" panose="020B0604030504040204" pitchFamily="34" charset="0"/>
              </a:rPr>
              <a:t>Малая земля это небольшой клочок земли находящийся южнее Новороссийска.</a:t>
            </a:r>
          </a:p>
          <a:p>
            <a:pPr algn="just"/>
            <a:r>
              <a:rPr lang="ru-RU" sz="2800" b="0" i="0" dirty="0" smtClean="0">
                <a:effectLst/>
                <a:latin typeface="Verdana" panose="020B0604030504040204" pitchFamily="34" charset="0"/>
              </a:rPr>
              <a:t>Высадка десанта на малую землю, проводилась крайне малыми силами, в ней принимало участие всего 274 человека.</a:t>
            </a:r>
            <a:endParaRPr lang="ru-RU" sz="2800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58" y="1002366"/>
            <a:ext cx="6369424" cy="4777068"/>
          </a:xfrm>
          <a:prstGeom prst="rect">
            <a:avLst/>
          </a:prstGeom>
        </p:spPr>
      </p:pic>
      <p:pic>
        <p:nvPicPr>
          <p:cNvPr id="3" name="Picture 2" descr="Чтобы помнили его им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98" y="206188"/>
            <a:ext cx="3295648" cy="32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376" y="444225"/>
            <a:ext cx="97715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</a:rPr>
              <a:t>Люди должны помнить не только день окончания войны – День Победы, но и трагическую дату её начала. Должны помнить тех, кто сражался на той войне. Должны помнить их имена.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946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29219" y="357699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Куангали</a:t>
            </a:r>
            <a:r>
              <a:rPr lang="ru-RU" sz="3600" dirty="0"/>
              <a:t> </a:t>
            </a:r>
            <a:r>
              <a:rPr lang="ru-RU" sz="3600" dirty="0" err="1"/>
              <a:t>Ихаров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77435" y="13668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</a:rPr>
              <a:t>он был первым, может быть, и по сей день единственным казахом – командиром подводной лодки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93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847" y="493076"/>
            <a:ext cx="10721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Рано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потеряв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своих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родителей,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Куангали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детства познал все тяжести будней рыбака.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Работал наравне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со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взрослыми.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846" y="1743199"/>
            <a:ext cx="10721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Но однажды он увидел </a:t>
            </a:r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</a:rPr>
              <a:t>военный корабль и на всю жизнь «заболел» морем.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846" y="3146628"/>
            <a:ext cx="79696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Заканчивал он школу в Астрахани. И тут узнает, что райком комсомола формирует группу для отправки в Бакинский морской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техникум.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128" y="5696470"/>
            <a:ext cx="93530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записался туда вместе с друзьями в числе первых.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022" y="749025"/>
            <a:ext cx="10829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Наступило памятное воскресенье – 22 июня 1941 года. Еще полгода нужно было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пребывать ему в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техникуме для окончания полной программы. Но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курсанту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предложили досрочно сдавать выпускные экзамены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2022" y="314169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Спустя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</a:rPr>
              <a:t>два месяца он попадает служить на эскадренный миноносец «Бодрый»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51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7140" y="950259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Миноносец «БОДРЫЙ»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32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117" y="486144"/>
            <a:ext cx="9977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там он пробыл недолго. Несколько человек, 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том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 и его, списывают на берег для 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пополнения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морской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пехоты. После подготовки 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г.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Орджоникидзе 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парашютистов-разведчиков прибывает во 2-й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парашютно-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десантный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корпус под командованием полковника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Г.В.Тихонова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755"/>
              </a:lnSpc>
              <a:spcAft>
                <a:spcPts val="203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Моряк осваивал прыжки с самолета.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353" y="450067"/>
            <a:ext cx="94219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</a:rPr>
              <a:t>Всю войну </a:t>
            </a:r>
            <a:r>
              <a:rPr lang="ru-RU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Куангали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Жумалиевич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</a:rPr>
              <a:t> прошел разведчиком в морской пехоте. Участвовал в боях на Малой земле, под Севастополем, Керчью, Туапсе, Армавиром, Темрюком. Участвовал в боях за освобождения Заполярья, дошел до Берлина.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</a:rPr>
              <a:t>конечно незабываемым в его жизни стал тот день, 24 июня 1945 года. Он стал участником Парада Победы.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29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237</TotalTime>
  <Words>427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Verdana</vt:lpstr>
      <vt:lpstr>Wingdings 3</vt:lpstr>
      <vt:lpstr>Сектор</vt:lpstr>
      <vt:lpstr>ЧТОБЫ ПОМНИЛИ ЕГО ИМЯ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Ихарова Ирина</dc:creator>
  <cp:lastModifiedBy>Ихарова Ирина</cp:lastModifiedBy>
  <cp:revision>21</cp:revision>
  <dcterms:created xsi:type="dcterms:W3CDTF">2015-03-09T17:15:54Z</dcterms:created>
  <dcterms:modified xsi:type="dcterms:W3CDTF">2015-03-13T20:21:38Z</dcterms:modified>
</cp:coreProperties>
</file>