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1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6.jpeg"/><Relationship Id="rId4" Type="http://schemas.openxmlformats.org/officeDocument/2006/relationships/image" Target="../media/image13.jpeg"/><Relationship Id="rId9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7.jpg"/><Relationship Id="rId4" Type="http://schemas.openxmlformats.org/officeDocument/2006/relationships/image" Target="../media/image13.jpeg"/><Relationship Id="rId9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pt.ru/load/36_detskikh_fonov_v_kletku/1-1-0-267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fantik47.rusedu.net/gallery/3117/fon_geometriya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5.jpeg"/><Relationship Id="rId9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12.jpeg"/><Relationship Id="rId9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13.jpeg"/><Relationship Id="rId9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13.jpeg"/><Relationship Id="rId9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13.jpeg"/><Relationship Id="rId9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13.jpeg"/><Relationship Id="rId9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jpeg"/><Relationship Id="rId7" Type="http://schemas.openxmlformats.org/officeDocument/2006/relationships/image" Target="../media/image1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13.jpeg"/><Relationship Id="rId9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3.jpeg"/><Relationship Id="rId9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Функции и графики</a:t>
            </a:r>
            <a:endParaRPr lang="ru-RU" sz="72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7920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Элективный курс по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математике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9 класс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492896"/>
            <a:ext cx="3960440" cy="318557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23528" y="5883934"/>
            <a:ext cx="6048672" cy="4756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Автор: учитель математики МКОУ Обская ООШ</a:t>
            </a:r>
          </a:p>
          <a:p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Водянова Елена Анатольевна</a:t>
            </a:r>
            <a:endParaRPr lang="ru-RU" sz="1600" i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424936" cy="1091265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9.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Точка А вращается вокруг точки О (ри.1) (х – время вращения, у – расстояние от точки А до прямой а)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71" y="2239114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217770" y="2241574"/>
            <a:ext cx="2218845" cy="1764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759" y="4521788"/>
            <a:ext cx="2011254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22346"/>
            <a:ext cx="2076786" cy="144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217905" y="36623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Рис.1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72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424936" cy="1091265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10.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Путник поднимается на гору (ри.2) (х – высота подъема, у – расстояние путника до прямой АВ)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71" y="2239114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217770" y="2241574"/>
            <a:ext cx="2218845" cy="1764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759" y="4521788"/>
            <a:ext cx="2011254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30001"/>
            <a:ext cx="2076786" cy="14246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217905" y="36623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Рис.2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0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131840" y="548680"/>
            <a:ext cx="4976936" cy="171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>Молодцы!</a:t>
            </a:r>
            <a:endParaRPr lang="ru-RU" sz="9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067944" y="548680"/>
            <a:ext cx="482453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Используемые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ресурсы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Цукарь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А.Я.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Функции и графики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: Задания образного характера для учащихся 7-11 классов.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3"/>
              </a:rPr>
              <a:t>http://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3"/>
              </a:rPr>
              <a:t>freeppt.ru/load/36_detskikh_fonov_v_kletku/1-1-0-267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http://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fantik47.rusedu.net/gallery/3117/fon_geometriya.jpg</a:t>
            </a:r>
            <a:r>
              <a:rPr lang="ru-RU" sz="200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6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82479"/>
            <a:ext cx="7785248" cy="697632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1.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На бахче растет арбуз (х – время роста, у – масса арбуза)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38" y="4567140"/>
            <a:ext cx="2011257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3773532" y="4617788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498" y="2207861"/>
            <a:ext cx="2366175" cy="172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310688" y="4653136"/>
            <a:ext cx="2434743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99792" y="5124289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5265136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62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936103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2.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На голове человека растут волосы, которые регулярно стригут (х – время между стрижками, у – общая длина волос)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34478" y="4496365"/>
            <a:ext cx="1701000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498" y="2207861"/>
            <a:ext cx="2366175" cy="172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338013" y="4502768"/>
            <a:ext cx="2434743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91427" y="5161094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96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936103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3.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Через каждый час рабочего времени на склад сдают изготовленные детали (х – время работы, у – количество деталей на складе)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498" y="2207861"/>
            <a:ext cx="2366175" cy="172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338014" y="4521788"/>
            <a:ext cx="2434743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51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936103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4.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Мальчик на санках скатывается с горки (х – время движения, у – скорость мальчика)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498" y="2207861"/>
            <a:ext cx="2366175" cy="172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338014" y="4521788"/>
            <a:ext cx="2434743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9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936103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5.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Яблоко росло, его сорвали и положили сушить (х – время, у – масса яблока)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498" y="2207861"/>
            <a:ext cx="2366175" cy="172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6387022" y="4521788"/>
            <a:ext cx="2336727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44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352928" cy="936103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6.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Температура вода на поверхности озера (х – время, прошедшее с начала года, у – температура верхнего слоя воды)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498" y="2207861"/>
            <a:ext cx="2366175" cy="172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759" y="4521788"/>
            <a:ext cx="2011254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424936" cy="1091265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7.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На счету в банке имеются деньги, на которые  начисляются проценты и часть которых иногда снимается со счета(х – время, у – количество денег на счету)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182391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007876" y="2189861"/>
            <a:ext cx="2218845" cy="176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5885578" y="2164391"/>
            <a:ext cx="2352000" cy="1764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759" y="4521788"/>
            <a:ext cx="2011254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35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424936" cy="1091265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Ситуация 8.</a:t>
            </a:r>
          </a:p>
          <a:p>
            <a:pPr algn="l"/>
            <a:r>
              <a:rPr lang="ru-RU" sz="1800" i="1" dirty="0" smtClean="0">
                <a:solidFill>
                  <a:schemeClr val="tx1"/>
                </a:solidFill>
                <a:latin typeface="Cambria" pitchFamily="18" charset="0"/>
              </a:rPr>
              <a:t>Мяч подняли над полом и выпустили из рук (х – время движения мяча, у – высота мяча над полом)</a:t>
            </a:r>
            <a:endParaRPr lang="ru-RU" sz="1800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35968" y="485056"/>
            <a:ext cx="7416824" cy="69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График  функции  и  реальная  ситуация</a:t>
            </a:r>
            <a:endParaRPr lang="ru-RU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266" y="2267814"/>
            <a:ext cx="1904218" cy="172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3980291" y="4496365"/>
            <a:ext cx="1609373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1263046" y="4499293"/>
            <a:ext cx="203644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5091280" y="2241574"/>
            <a:ext cx="2218845" cy="1764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759" y="4521788"/>
            <a:ext cx="2011254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40361" y="5126862"/>
            <a:ext cx="1548000" cy="154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6" y="5269094"/>
            <a:ext cx="1339829" cy="14400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05437" y="6165304"/>
            <a:ext cx="777815" cy="432048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93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340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Функции и графики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 и графики</dc:title>
  <dc:creator>Елена</dc:creator>
  <cp:lastModifiedBy>Елена</cp:lastModifiedBy>
  <cp:revision>19</cp:revision>
  <dcterms:created xsi:type="dcterms:W3CDTF">2014-09-19T15:03:15Z</dcterms:created>
  <dcterms:modified xsi:type="dcterms:W3CDTF">2014-11-24T13:22:01Z</dcterms:modified>
</cp:coreProperties>
</file>