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57" r:id="rId8"/>
    <p:sldId id="267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43" autoAdjust="0"/>
    <p:restoredTop sz="94660"/>
  </p:normalViewPr>
  <p:slideViewPr>
    <p:cSldViewPr>
      <p:cViewPr varScale="1">
        <p:scale>
          <a:sx n="68" d="100"/>
          <a:sy n="68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ны_новогодние\goltum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9014" y="428604"/>
            <a:ext cx="6404920" cy="60587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500174"/>
            <a:ext cx="32146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Солнышко, солнышко, 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Мы твои лучи,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Быть людьми хорошими – 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Ты нас научи! 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фоны_новогодние\goltum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928662" y="1214422"/>
            <a:ext cx="7572428" cy="3643338"/>
          </a:xfrm>
          <a:prstGeom prst="roundRect">
            <a:avLst/>
          </a:prstGeom>
          <a:solidFill>
            <a:srgbClr val="00206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Вежливость помогает </a:t>
            </a:r>
          </a:p>
          <a:p>
            <a:pPr algn="ctr"/>
            <a:r>
              <a:rPr lang="ru-RU" sz="6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или мешает </a:t>
            </a:r>
          </a:p>
          <a:p>
            <a:pPr algn="ctr"/>
            <a:r>
              <a:rPr lang="ru-RU" sz="6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людям жить?</a:t>
            </a:r>
            <a:endParaRPr lang="ru-RU" sz="6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оны_новогодние\goltum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1428736"/>
            <a:ext cx="77153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«Быть вежливым, значит …»</a:t>
            </a:r>
            <a:endParaRPr lang="ru-RU" sz="66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5140" y="4429132"/>
            <a:ext cx="2000250" cy="20002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оны_новогодние\goltum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500042"/>
            <a:ext cx="8541943" cy="57864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оны_новогодние\goltum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285727"/>
            <a:ext cx="2643206" cy="396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4" t="4166" r="2459" b="4167"/>
          <a:stretch>
            <a:fillRect/>
          </a:stretch>
        </p:blipFill>
        <p:spPr bwMode="auto">
          <a:xfrm>
            <a:off x="3786182" y="2428868"/>
            <a:ext cx="5112688" cy="335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ны_новогодние\goltum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9014" y="428604"/>
            <a:ext cx="6404920" cy="60587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500174"/>
            <a:ext cx="32146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Солнышко, солнышко, </a:t>
            </a:r>
          </a:p>
          <a:p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твои лучи,</a:t>
            </a:r>
          </a:p>
          <a:p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Быть людьми хорошими – </a:t>
            </a:r>
          </a:p>
          <a:p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 нас научи! 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7290" y="0"/>
            <a:ext cx="6357950" cy="63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 rot="19964956">
            <a:off x="3128694" y="397035"/>
            <a:ext cx="553998" cy="118612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2400" dirty="0" smtClean="0"/>
              <a:t>доброта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 rot="12944593">
            <a:off x="4804150" y="24062"/>
            <a:ext cx="553998" cy="146263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2400" dirty="0" smtClean="0"/>
              <a:t>грубость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 rot="14678230">
            <a:off x="6360364" y="1046664"/>
            <a:ext cx="553998" cy="146263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2400" dirty="0" smtClean="0"/>
              <a:t>крик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 rot="17409825">
            <a:off x="6644988" y="3156667"/>
            <a:ext cx="553998" cy="146263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2400" dirty="0" smtClean="0"/>
              <a:t>уважение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 rot="19579442">
            <a:off x="5400971" y="4367882"/>
            <a:ext cx="553998" cy="146263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2400" dirty="0" smtClean="0"/>
              <a:t>внимание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 rot="12913477">
            <a:off x="2516561" y="4299349"/>
            <a:ext cx="553998" cy="151214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2400" dirty="0" smtClean="0"/>
              <a:t>забота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 rot="14700776">
            <a:off x="1596854" y="3171939"/>
            <a:ext cx="553998" cy="151214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2400" dirty="0" smtClean="0"/>
              <a:t>хамство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1550611" y="1306853"/>
            <a:ext cx="553998" cy="151214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2400" dirty="0" smtClean="0"/>
              <a:t>помощь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 rot="15980219">
            <a:off x="6614157" y="2163582"/>
            <a:ext cx="553998" cy="146263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2400" dirty="0" smtClean="0"/>
              <a:t>драка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1470621" y="2377897"/>
            <a:ext cx="553998" cy="146263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2400" dirty="0" smtClean="0"/>
              <a:t>улыбка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274150" y="4786322"/>
            <a:ext cx="553998" cy="171451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2400" dirty="0" smtClean="0"/>
              <a:t>вежливость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7689317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52" y="0"/>
            <a:ext cx="6357950" cy="63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 rot="19964956">
            <a:off x="3128694" y="397035"/>
            <a:ext cx="553998" cy="118612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2400" dirty="0" smtClean="0"/>
              <a:t>доброта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 rot="17409825">
            <a:off x="6644988" y="3156667"/>
            <a:ext cx="553998" cy="146263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2400" dirty="0" smtClean="0"/>
              <a:t>уважение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 rot="19579442">
            <a:off x="5400971" y="4367882"/>
            <a:ext cx="553998" cy="146263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2400" dirty="0" smtClean="0"/>
              <a:t>внимание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 rot="12913477">
            <a:off x="2516561" y="4299349"/>
            <a:ext cx="553998" cy="151214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2400" dirty="0" smtClean="0"/>
              <a:t>забота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1550611" y="1306853"/>
            <a:ext cx="553998" cy="151214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2400" dirty="0" smtClean="0"/>
              <a:t>помощь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 rot="12578685">
            <a:off x="4745447" y="24802"/>
            <a:ext cx="553998" cy="171451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2400" dirty="0" smtClean="0"/>
              <a:t>вежливость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 rot="15172219">
            <a:off x="6432784" y="1106090"/>
            <a:ext cx="553998" cy="146263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2400" dirty="0" smtClean="0"/>
              <a:t>улыбка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 rot="14785403">
            <a:off x="1312540" y="3229216"/>
            <a:ext cx="553998" cy="151214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2400" dirty="0" smtClean="0"/>
              <a:t>ласка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7689317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оны_новогодние\ed842af4aaa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000464" y="1357298"/>
            <a:ext cx="5143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 наступающим Новым Годом!</a:t>
            </a:r>
            <a:endParaRPr lang="ru-RU" sz="4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439364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69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Будникова</cp:lastModifiedBy>
  <cp:revision>4</cp:revision>
  <dcterms:created xsi:type="dcterms:W3CDTF">2014-12-20T16:40:37Z</dcterms:created>
  <dcterms:modified xsi:type="dcterms:W3CDTF">2001-12-31T23:17:54Z</dcterms:modified>
</cp:coreProperties>
</file>