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508571-B56F-4DCC-91B8-ED983791493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5E608C-97BF-4DD0-AE92-0CB936221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</a:t>
            </a:r>
            <a:r>
              <a:rPr lang="en-US" b="1" dirty="0" smtClean="0"/>
              <a:t> </a:t>
            </a:r>
            <a:r>
              <a:rPr lang="ru-RU" b="1" dirty="0" smtClean="0"/>
              <a:t>«Решение задач на проценты»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429000"/>
            <a:ext cx="385765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8604"/>
            <a:ext cx="35004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Режим дня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Это определённый ритм жизни, когда чередуются различные виды вашей деятельности: учеба; отдых; труд; питание; сон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Нормальный сон пятиклассника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u="sng" dirty="0" smtClean="0"/>
              <a:t>Упростить: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0,56</a:t>
            </a:r>
            <a:r>
              <a:rPr lang="en-US" dirty="0" smtClean="0"/>
              <a:t>m – 0</a:t>
            </a:r>
            <a:r>
              <a:rPr lang="ru-RU" dirty="0" smtClean="0"/>
              <a:t>,</a:t>
            </a:r>
            <a:r>
              <a:rPr lang="en-US" dirty="0" smtClean="0"/>
              <a:t>06m – 0</a:t>
            </a:r>
            <a:r>
              <a:rPr lang="ru-RU" dirty="0" smtClean="0"/>
              <a:t>,</a:t>
            </a:r>
            <a:r>
              <a:rPr lang="en-US" dirty="0" smtClean="0"/>
              <a:t>5m</a:t>
            </a:r>
            <a:r>
              <a:rPr lang="ru-RU" dirty="0" smtClean="0"/>
              <a:t> + 10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</a:t>
            </a:r>
            <a:r>
              <a:rPr lang="ru-RU" dirty="0" smtClean="0"/>
              <a:t>. 8ч.    </a:t>
            </a:r>
            <a:r>
              <a:rPr lang="ru-RU" b="1" dirty="0" smtClean="0"/>
              <a:t>Б</a:t>
            </a:r>
            <a:r>
              <a:rPr lang="ru-RU" dirty="0" smtClean="0"/>
              <a:t>. 10ч.    </a:t>
            </a:r>
            <a:r>
              <a:rPr lang="ru-RU" b="1" dirty="0" smtClean="0"/>
              <a:t>В</a:t>
            </a:r>
            <a:r>
              <a:rPr lang="ru-RU" dirty="0" smtClean="0"/>
              <a:t>. 12ч.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Подсчитано, что в классе в начале занятий, находится приблизительно </a:t>
            </a:r>
            <a:r>
              <a:rPr lang="ru-RU" b="1" dirty="0" smtClean="0"/>
              <a:t>452400 </a:t>
            </a:r>
            <a:r>
              <a:rPr lang="ru-RU" dirty="0" smtClean="0"/>
              <a:t>микробов. А к концу занятий их количество увеличивается </a:t>
            </a:r>
            <a:r>
              <a:rPr lang="ru-RU" b="1" dirty="0" smtClean="0"/>
              <a:t>в 5 раз</a:t>
            </a:r>
            <a:r>
              <a:rPr lang="ru-RU" dirty="0" smtClean="0"/>
              <a:t>. Сколько микробов заселяют класс к концу занятий, если его не проветривать на переменах? </a:t>
            </a:r>
            <a:endParaRPr lang="ru-RU" dirty="0" smtClean="0"/>
          </a:p>
          <a:p>
            <a:r>
              <a:rPr lang="ru-RU" dirty="0" smtClean="0"/>
              <a:t>4,5х + </a:t>
            </a:r>
            <a:r>
              <a:rPr lang="ru-RU" dirty="0" err="1" smtClean="0"/>
              <a:t>х</a:t>
            </a:r>
            <a:r>
              <a:rPr lang="ru-RU" dirty="0" smtClean="0"/>
              <a:t> + 70 = 180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Продолжите фразу: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Сегодня на уроке…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 Теперь я знаю…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 smtClean="0"/>
              <a:t>С</a:t>
            </a:r>
            <a:r>
              <a:rPr lang="ru-RU" dirty="0" smtClean="0"/>
              <a:t>фотографируйте» свой обычный день, а вечером проанализируйте, где вы не сберегли время. </a:t>
            </a:r>
            <a:endParaRPr lang="ru-RU" dirty="0" smtClean="0"/>
          </a:p>
          <a:p>
            <a:pPr algn="ctr"/>
            <a:r>
              <a:rPr lang="ru-RU" dirty="0" smtClean="0"/>
              <a:t>Отредактируйте или </a:t>
            </a:r>
            <a:r>
              <a:rPr lang="ru-RU" dirty="0" smtClean="0"/>
              <a:t>составить </a:t>
            </a:r>
            <a:r>
              <a:rPr lang="ru-RU" dirty="0" smtClean="0"/>
              <a:t>свой режим дня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Сегодня у нас, ребята,</a:t>
            </a:r>
          </a:p>
          <a:p>
            <a:pPr algn="ctr">
              <a:buNone/>
            </a:pPr>
            <a:r>
              <a:rPr lang="ru-RU" dirty="0" smtClean="0"/>
              <a:t>Здоровье сберегающая математика.</a:t>
            </a:r>
          </a:p>
          <a:p>
            <a:pPr algn="ctr">
              <a:buNone/>
            </a:pPr>
            <a:r>
              <a:rPr lang="ru-RU" dirty="0" smtClean="0"/>
              <a:t>Мы будем с вами задачи и </a:t>
            </a:r>
          </a:p>
          <a:p>
            <a:pPr algn="ctr">
              <a:buNone/>
            </a:pPr>
            <a:r>
              <a:rPr lang="ru-RU" dirty="0" smtClean="0"/>
              <a:t>Примеры  </a:t>
            </a:r>
            <a:r>
              <a:rPr lang="ru-RU" dirty="0" smtClean="0"/>
              <a:t>решать.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И о некоторых моментах</a:t>
            </a:r>
          </a:p>
          <a:p>
            <a:pPr algn="ctr">
              <a:buNone/>
            </a:pPr>
            <a:r>
              <a:rPr lang="ru-RU" dirty="0" smtClean="0"/>
              <a:t>Режима дня новое </a:t>
            </a:r>
            <a:r>
              <a:rPr lang="ru-RU" dirty="0" smtClean="0"/>
              <a:t>узнавать.</a:t>
            </a:r>
          </a:p>
          <a:p>
            <a:pPr algn="ctr">
              <a:buNone/>
            </a:pPr>
            <a:r>
              <a:rPr lang="ru-RU" dirty="0" smtClean="0"/>
              <a:t>А</a:t>
            </a:r>
            <a:r>
              <a:rPr lang="ru-RU" dirty="0" smtClean="0"/>
              <a:t>, конкретнее, будем учиться</a:t>
            </a:r>
          </a:p>
          <a:p>
            <a:pPr algn="ctr">
              <a:buNone/>
            </a:pPr>
            <a:r>
              <a:rPr lang="ru-RU" dirty="0" smtClean="0"/>
              <a:t>Правильно учиться.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Здоровье – не всё,</a:t>
            </a:r>
          </a:p>
          <a:p>
            <a:pPr algn="ctr">
              <a:buNone/>
            </a:pPr>
            <a:r>
              <a:rPr lang="ru-RU" dirty="0" smtClean="0"/>
              <a:t>  Но без здоровья – ничто.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Сократ.</a:t>
            </a:r>
          </a:p>
          <a:p>
            <a:pPr algn="ctr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19288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Повторение 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называется процентом числа (величины)?</a:t>
            </a:r>
          </a:p>
          <a:p>
            <a:r>
              <a:rPr lang="ru-RU" dirty="0" smtClean="0"/>
              <a:t> Как найти </a:t>
            </a:r>
            <a:r>
              <a:rPr lang="en-US" dirty="0" smtClean="0"/>
              <a:t>p</a:t>
            </a:r>
            <a:r>
              <a:rPr lang="ru-RU" dirty="0" smtClean="0"/>
              <a:t>% от числа А?</a:t>
            </a:r>
          </a:p>
          <a:p>
            <a:r>
              <a:rPr lang="ru-RU" dirty="0" smtClean="0"/>
              <a:t>Как найти число А по </a:t>
            </a:r>
            <a:r>
              <a:rPr lang="en-US" dirty="0" smtClean="0"/>
              <a:t>p</a:t>
            </a:r>
            <a:r>
              <a:rPr lang="ru-RU" dirty="0" smtClean="0"/>
              <a:t>%? </a:t>
            </a:r>
          </a:p>
          <a:p>
            <a:r>
              <a:rPr lang="ru-RU" dirty="0" smtClean="0"/>
              <a:t>Как обратить </a:t>
            </a:r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д</a:t>
            </a:r>
            <a:r>
              <a:rPr lang="ru-RU" dirty="0" smtClean="0"/>
              <a:t> в </a:t>
            </a:r>
            <a:r>
              <a:rPr lang="en-US" dirty="0" smtClean="0"/>
              <a:t>p</a:t>
            </a:r>
            <a:r>
              <a:rPr lang="ru-RU" dirty="0" smtClean="0"/>
              <a:t>%?</a:t>
            </a:r>
          </a:p>
          <a:p>
            <a:r>
              <a:rPr lang="ru-RU" dirty="0" smtClean="0"/>
              <a:t>Как перевести </a:t>
            </a:r>
            <a:r>
              <a:rPr lang="en-US" dirty="0" smtClean="0"/>
              <a:t>p</a:t>
            </a:r>
            <a:r>
              <a:rPr lang="ru-RU" dirty="0" smtClean="0"/>
              <a:t>% в </a:t>
            </a:r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д</a:t>
            </a:r>
            <a:r>
              <a:rPr lang="ru-RU" dirty="0" smtClean="0"/>
              <a:t>?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500306"/>
            <a:ext cx="264320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Устно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Вырази проценты в виде дроби:</a:t>
            </a:r>
          </a:p>
          <a:p>
            <a:pPr>
              <a:buNone/>
            </a:pPr>
            <a:r>
              <a:rPr lang="ru-RU" dirty="0" smtClean="0"/>
              <a:t> 1%; 5%; 70%; 100%; 120%; 50%; </a:t>
            </a:r>
            <a:r>
              <a:rPr lang="en-US" dirty="0" smtClean="0"/>
              <a:t>200%</a:t>
            </a:r>
            <a:r>
              <a:rPr lang="ru-RU" dirty="0" smtClean="0"/>
              <a:t>;</a:t>
            </a:r>
            <a:r>
              <a:rPr lang="en-US" dirty="0" smtClean="0"/>
              <a:t>25%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Вырази дроби в виде процентов:</a:t>
            </a:r>
          </a:p>
          <a:p>
            <a:pPr>
              <a:buNone/>
            </a:pPr>
            <a:r>
              <a:rPr lang="ru-RU" dirty="0" smtClean="0"/>
              <a:t>  0,01; 0,5; 0,1; 0,25; 0,75; 0,03; 0,971; 0,035.</a:t>
            </a:r>
          </a:p>
          <a:p>
            <a:r>
              <a:rPr lang="ru-RU" dirty="0" smtClean="0"/>
              <a:t>Назовите 1%: от 1м; 1ц; 1кг.</a:t>
            </a:r>
          </a:p>
          <a:p>
            <a:r>
              <a:rPr lang="ru-RU" dirty="0" smtClean="0"/>
              <a:t>Назовите 5%, 23% от каждой из величин: 1м; 1ц; 1кг.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Запомни!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0,01 </a:t>
            </a:r>
            <a:r>
              <a:rPr lang="ru-RU" dirty="0" smtClean="0"/>
              <a:t>= 1</a:t>
            </a:r>
            <a:r>
              <a:rPr lang="ru-RU" dirty="0" smtClean="0"/>
              <a:t>% - сотая часть числа;  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0,1 = 10</a:t>
            </a:r>
            <a:r>
              <a:rPr lang="ru-RU" dirty="0" smtClean="0"/>
              <a:t>% - десятая часть числа;</a:t>
            </a:r>
          </a:p>
          <a:p>
            <a:pPr algn="ctr"/>
            <a:r>
              <a:rPr lang="ru-RU" dirty="0" smtClean="0"/>
              <a:t>   </a:t>
            </a:r>
            <a:r>
              <a:rPr lang="ru-RU" dirty="0" smtClean="0"/>
              <a:t>0,2 = 20</a:t>
            </a:r>
            <a:r>
              <a:rPr lang="ru-RU" dirty="0" smtClean="0"/>
              <a:t>% - пятая часть числа;</a:t>
            </a:r>
            <a:endParaRPr lang="ru-RU" dirty="0" smtClean="0"/>
          </a:p>
          <a:p>
            <a:pPr algn="ctr"/>
            <a:r>
              <a:rPr lang="ru-RU" dirty="0" smtClean="0"/>
              <a:t> 0,25 = 25</a:t>
            </a:r>
            <a:r>
              <a:rPr lang="ru-RU" dirty="0" smtClean="0"/>
              <a:t>% - четвертая часть числа; </a:t>
            </a:r>
          </a:p>
          <a:p>
            <a:pPr algn="ctr"/>
            <a:r>
              <a:rPr lang="ru-RU" dirty="0" smtClean="0"/>
              <a:t>   </a:t>
            </a:r>
            <a:r>
              <a:rPr lang="ru-RU" dirty="0" smtClean="0"/>
              <a:t>0,5 = 50</a:t>
            </a:r>
            <a:r>
              <a:rPr lang="ru-RU" dirty="0" smtClean="0"/>
              <a:t>% - половина; </a:t>
            </a:r>
          </a:p>
          <a:p>
            <a:pPr algn="ctr"/>
            <a:r>
              <a:rPr lang="ru-RU" dirty="0" smtClean="0"/>
              <a:t>  </a:t>
            </a:r>
            <a:r>
              <a:rPr lang="ru-RU" dirty="0" smtClean="0"/>
              <a:t>0,75 = 75</a:t>
            </a:r>
            <a:r>
              <a:rPr lang="ru-RU" dirty="0" smtClean="0"/>
              <a:t>% - три четверти числа;</a:t>
            </a:r>
            <a:endParaRPr lang="ru-RU" dirty="0" smtClean="0"/>
          </a:p>
          <a:p>
            <a:pPr algn="ctr"/>
            <a:r>
              <a:rPr lang="ru-RU" dirty="0" smtClean="0"/>
              <a:t>1 = 100%.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8604"/>
            <a:ext cx="250033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Разминка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Один въедливый ученый подсчитал, что в </a:t>
            </a:r>
          </a:p>
          <a:p>
            <a:pPr algn="ctr">
              <a:buNone/>
            </a:pPr>
            <a:r>
              <a:rPr lang="ru-RU" b="1" dirty="0" smtClean="0"/>
              <a:t>         1г </a:t>
            </a:r>
            <a:r>
              <a:rPr lang="ru-RU" dirty="0" smtClean="0"/>
              <a:t>грязи из-под ногтей содержится </a:t>
            </a:r>
          </a:p>
          <a:p>
            <a:pPr algn="ctr">
              <a:buNone/>
            </a:pPr>
            <a:r>
              <a:rPr lang="ru-RU" b="1" dirty="0" smtClean="0"/>
              <a:t>       38000000 </a:t>
            </a:r>
            <a:r>
              <a:rPr lang="ru-RU" dirty="0" smtClean="0"/>
              <a:t>микробов, чтобы заболеть           достаточно проглотить </a:t>
            </a:r>
            <a:r>
              <a:rPr lang="ru-RU" b="1" dirty="0" smtClean="0"/>
              <a:t>1%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             Сколько же это микробов?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рядам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sz="2800" dirty="0" smtClean="0"/>
              <a:t>) Учебная неделя школьника предполагает обязательное классное занятие, которое составляет 50% числа 60. Сколько это часов?</a:t>
            </a:r>
          </a:p>
          <a:p>
            <a:r>
              <a:rPr lang="ru-RU" sz="2800" dirty="0" smtClean="0"/>
              <a:t> 2)На занятиях в кружках пятиклассник тратит в неделю 12,5% суток. Сколько времени тратит ученик на занятия в кружках?</a:t>
            </a:r>
          </a:p>
          <a:p>
            <a:r>
              <a:rPr lang="ru-RU" sz="2800" dirty="0" smtClean="0"/>
              <a:t>3) На самостоятельную работу дома ученик тратит 12, 5% от числа 120. сколько времени в неделю уходит на самостоятельную работу?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Рабочий день ученика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(</a:t>
            </a:r>
            <a:r>
              <a:rPr lang="ru-RU" dirty="0" smtClean="0"/>
              <a:t>30+3+15)/5 = 9,6(ч)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86124"/>
            <a:ext cx="571504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</TotalTime>
  <Words>485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Тема  «Решение задач на проценты»</vt:lpstr>
      <vt:lpstr>Слайд 2</vt:lpstr>
      <vt:lpstr>Слайд 3</vt:lpstr>
      <vt:lpstr>Повторение   </vt:lpstr>
      <vt:lpstr>Устно </vt:lpstr>
      <vt:lpstr>Запомни! </vt:lpstr>
      <vt:lpstr>Разминка </vt:lpstr>
      <vt:lpstr>Работа по рядам</vt:lpstr>
      <vt:lpstr>Рабочий день ученика</vt:lpstr>
      <vt:lpstr>Режим дня</vt:lpstr>
      <vt:lpstr>Нормальный сон пятиклассника</vt:lpstr>
      <vt:lpstr>Задачи </vt:lpstr>
      <vt:lpstr>Рефлексия 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«Здоровье сберегающая математика»</dc:title>
  <dc:creator>Admin</dc:creator>
  <cp:lastModifiedBy>Admin</cp:lastModifiedBy>
  <cp:revision>18</cp:revision>
  <dcterms:created xsi:type="dcterms:W3CDTF">2012-05-22T16:39:33Z</dcterms:created>
  <dcterms:modified xsi:type="dcterms:W3CDTF">2012-05-23T17:10:03Z</dcterms:modified>
</cp:coreProperties>
</file>