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5" r:id="rId2"/>
    <p:sldId id="257" r:id="rId3"/>
    <p:sldId id="258" r:id="rId4"/>
    <p:sldId id="276" r:id="rId5"/>
    <p:sldId id="260" r:id="rId6"/>
    <p:sldId id="261" r:id="rId7"/>
    <p:sldId id="262" r:id="rId8"/>
    <p:sldId id="263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7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ЛЕСНЫЕ ПОЖАРЫ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2564904"/>
            <a:ext cx="4978896" cy="348925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УЧИТЕЛЬ БИОЛОГИИ</a:t>
            </a:r>
          </a:p>
          <a:p>
            <a:r>
              <a:rPr lang="ru-RU" sz="2400" dirty="0" smtClean="0"/>
              <a:t>МОУ СОШ №2 Г.ТОРОПЕЦ</a:t>
            </a:r>
          </a:p>
          <a:p>
            <a:r>
              <a:rPr lang="ru-RU" sz="2400" dirty="0" smtClean="0"/>
              <a:t>ТВЕРСКАЯ ОБЛАСТЬ</a:t>
            </a:r>
          </a:p>
          <a:p>
            <a:r>
              <a:rPr lang="ru-RU" sz="2400" dirty="0" smtClean="0"/>
              <a:t>АКСЕНОВА ОЛЬГА АЛЕКСЕЕВНА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578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Через два-три года появятся иван-чай и малина, которые растут на пепелищах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01008"/>
            <a:ext cx="3384376" cy="230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61048"/>
            <a:ext cx="3456384" cy="2242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82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2400" dirty="0"/>
              <a:t>До возникновения подлеска пройдет пять лет, а первыми появившимся здесь деревом станет береза или осина.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87505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7505"/>
            <a:ext cx="2332037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510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При пожаре наиболее уязвимыми являются лиственные породы, такие, как дуб, липа, ясень. </a:t>
            </a:r>
          </a:p>
        </p:txBody>
      </p:sp>
      <p:pic>
        <p:nvPicPr>
          <p:cNvPr id="3074" name="Picture 2" descr="http://im0-tub-ru.yandex.net/i?id=56375696-31-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3" y="3717032"/>
            <a:ext cx="196437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1-tub-ru.yandex.net/i?id=204673895-55-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48631"/>
            <a:ext cx="231454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2-tub-ru.yandex.net/i?id=67689512-59-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3717033"/>
            <a:ext cx="2759855" cy="206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26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. Хвойные деревья по-разному справляются с огнем. Если пожар произошел в еловом лесу, то ель выгорит полностью и не восстановится. </a:t>
            </a:r>
          </a:p>
        </p:txBody>
      </p:sp>
      <p:pic>
        <p:nvPicPr>
          <p:cNvPr id="10242" name="Picture 2" descr="http://im2-tub-ru.yandex.net/i?id=300406303-52-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11166"/>
            <a:ext cx="1872208" cy="237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im0-tub-ru.yandex.net/i?id=182352530-53-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34331"/>
            <a:ext cx="1800200" cy="238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62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. Менее других деревьев подвержена выгоранию сосна, которая выдерживает низовые пожары. </a:t>
            </a:r>
          </a:p>
        </p:txBody>
      </p:sp>
      <p:pic>
        <p:nvPicPr>
          <p:cNvPr id="11266" name="Picture 2" descr="http://im1-tub-ru.yandex.net/i?id=335715115-47-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54597"/>
            <a:ext cx="2736304" cy="204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im0-tub-ru.yandex.net/i?id=71404915-42-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01008"/>
            <a:ext cx="1948979" cy="265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94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К</a:t>
            </a:r>
            <a:r>
              <a:rPr lang="ru-RU" sz="2400" dirty="0" smtClean="0"/>
              <a:t>рупные </a:t>
            </a:r>
            <a:r>
              <a:rPr lang="ru-RU" sz="2400" dirty="0"/>
              <a:t>деревья, скорее всего, переживут пожар, а мелкие деревья, у которых кора не такая толстая, погибнут. Выгорает подрост, и остаются старые деревья. Это приведет к старению леса.</a:t>
            </a:r>
          </a:p>
          <a:p>
            <a:endParaRPr lang="ru-RU" sz="2400" dirty="0"/>
          </a:p>
        </p:txBody>
      </p:sp>
      <p:pic>
        <p:nvPicPr>
          <p:cNvPr id="12290" name="Picture 2" descr="http://im6-tub-ru.yandex.net/i?id=144366366-14-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437112"/>
            <a:ext cx="2952328" cy="196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62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Вывод: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Необходимо проводить масштабные мероприятия по охране лесов, т.к. уничтожение лесов может привести к глобальной экологической катастрофе.</a:t>
            </a:r>
          </a:p>
          <a:p>
            <a:endParaRPr lang="ru-RU" sz="2400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33962"/>
            <a:ext cx="3097213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48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Список литературы: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Охрана лесов от пожаров в современных условиях. Материалы международной научно–практической конференции. Издательство КПБ. Хабаровск, 2002.–343 с. </a:t>
            </a:r>
          </a:p>
          <a:p>
            <a:r>
              <a:rPr lang="ru-RU" sz="2400" dirty="0"/>
              <a:t>Лесные странички (Выпуск №1 – о пожарах). Комсомольск-на-Амуре, 2002.-11 </a:t>
            </a:r>
          </a:p>
        </p:txBody>
      </p:sp>
    </p:spTree>
    <p:extLst>
      <p:ext uri="{BB962C8B-B14F-4D97-AF65-F5344CB8AC3E}">
        <p14:creationId xmlns:p14="http://schemas.microsoft.com/office/powerpoint/2010/main" val="233140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Ю.Г. Марков, Социальная экология. Взаимодействие общества и природы. Издательская компания Лада. Новосибирск, 2001.- 201 – 202 с.</a:t>
            </a:r>
          </a:p>
          <a:p>
            <a:r>
              <a:rPr lang="ru-RU" dirty="0"/>
              <a:t>Г.В. Гуков, Дальневосточное лесоводство. Учебное пособие. Владивосток: Издательство Дальневосточного ун-та, 1989.-260 с.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242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РГ (Федеральный выпуск) N5254 от 9 августа 2010 г.</a:t>
            </a:r>
          </a:p>
          <a:p>
            <a:r>
              <a:rPr lang="ru-RU" dirty="0" err="1"/>
              <a:t>Грани.Ру</a:t>
            </a:r>
            <a:r>
              <a:rPr lang="ru-RU" dirty="0"/>
              <a:t>, 9 августа 2010</a:t>
            </a:r>
          </a:p>
          <a:p>
            <a:r>
              <a:rPr lang="ru-RU" dirty="0"/>
              <a:t>Передача «Дневник губернатора» на радиостанции «Эхо Москвы», 09.08.2010</a:t>
            </a:r>
          </a:p>
          <a:p>
            <a:r>
              <a:rPr lang="ru-RU" dirty="0"/>
              <a:t>Департамент здравоохранения Кировской области (http://www.medkirov.ru/news/docid/462F27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147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Актуальность темы: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ЛЕСА-ЭТО ЛЕГКИЕ НАШЕ ПЛАНЕТЫ</a:t>
            </a:r>
            <a:r>
              <a:rPr lang="en-US" sz="2400" dirty="0" smtClean="0"/>
              <a:t>,</a:t>
            </a:r>
            <a:r>
              <a:rPr lang="ru-RU" sz="2400" dirty="0" smtClean="0"/>
              <a:t>БЕСЦЕННОЕ БОГАТСТВО</a:t>
            </a:r>
            <a:r>
              <a:rPr lang="en-US" sz="2400" dirty="0" smtClean="0"/>
              <a:t>,</a:t>
            </a:r>
            <a:r>
              <a:rPr lang="ru-RU" sz="2400" dirty="0" smtClean="0"/>
              <a:t>НО ИХ УНИЧТОЖЕНИЕ ПРИОБРЕТАЕТ ОГРОМНЫЕ РАЗМЕРЫ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7994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ЦЕЛЬ РАБОТЫ: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Изучить причины и последствия лесных пожаров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36980"/>
            <a:ext cx="2952328" cy="1968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851531"/>
            <a:ext cx="2309961" cy="153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85352"/>
            <a:ext cx="2253680" cy="141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558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Лесной пожар – это стихийное, неуправляемое распространение огня по лесным площадям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645024"/>
            <a:ext cx="1728192" cy="207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335" y="3487224"/>
            <a:ext cx="2818975" cy="202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40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Наиболее распространенными естественными причинами больших лесных пожаров на Земле обычно являются молнии. 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572" y="3987336"/>
            <a:ext cx="2916412" cy="218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792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Размеры пожаров делают возможным их визуальное наблюдение даже из космоса.</a:t>
            </a:r>
          </a:p>
          <a:p>
            <a:endParaRPr lang="ru-RU" sz="24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84984"/>
            <a:ext cx="403066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76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Лесные пожары способствуют распространению вредных насекомых и дереворазрушающих грибов, ухудшают почвенные условия. многие животные гибнут, другие уходят с территорий пожарищ в другие места в поисках пропитания.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0599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М</a:t>
            </a:r>
            <a:r>
              <a:rPr lang="ru-RU" sz="2400" dirty="0" smtClean="0"/>
              <a:t>ногие </a:t>
            </a:r>
            <a:r>
              <a:rPr lang="ru-RU" sz="2400" dirty="0"/>
              <a:t>животные гибнут, другие уходят с территорий пожарищ в другие места в поисках пропитания.</a:t>
            </a:r>
          </a:p>
          <a:p>
            <a:endParaRPr lang="ru-RU" sz="24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3568420"/>
            <a:ext cx="3788891" cy="274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077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При этом породный состав леса изменяется. «Если лес пройден верховым пожаром, то в первые годы после пожара там будет лишь пустыня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416" y="3933056"/>
            <a:ext cx="3359572" cy="2517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37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80</TotalTime>
  <Words>403</Words>
  <Application>Microsoft Office PowerPoint</Application>
  <PresentationFormat>Экран (4:3)</PresentationFormat>
  <Paragraphs>32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Остин</vt:lpstr>
      <vt:lpstr>ЛЕСНЫЕ ПОЖАРЫ</vt:lpstr>
      <vt:lpstr>Актуальность темы:</vt:lpstr>
      <vt:lpstr>ЦЕЛЬ РАБОТЫ: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Вывод:</vt:lpstr>
      <vt:lpstr>Список литературы: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Комп</cp:lastModifiedBy>
  <cp:revision>30</cp:revision>
  <dcterms:modified xsi:type="dcterms:W3CDTF">2014-01-29T18:01:07Z</dcterms:modified>
</cp:coreProperties>
</file>