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54762-D0AC-46F5-B227-CDB041A24382}" type="datetimeFigureOut">
              <a:rPr lang="ru-RU" smtClean="0"/>
              <a:t>09.03.2015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B54DB-B468-4EAA-AC19-FA20D803091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F14B0-4DAA-4E89-9246-B7DB5475BF9C}" type="datetime1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4E482-C9CE-48E7-8FD0-A86190DACB4A}" type="datetime1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A671-66AD-4BD2-A66B-C55500EC8A05}" type="datetime1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FE960-5F1C-455A-9902-7EB11259043C}" type="datetime1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AEA0F-684A-4833-8551-C835D0FCB2BC}" type="datetime1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7095-F5CD-4EA4-9A3D-A64F9179DF32}" type="datetime1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8ACDA-5907-4F38-917B-91ED70ABEB00}" type="datetime1">
              <a:rPr lang="ru-RU" smtClean="0"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BB1F-5A02-4B8F-82C6-74DFF443C631}" type="datetime1">
              <a:rPr lang="ru-RU" smtClean="0"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8014-C8B9-48EB-904A-954936A9CB32}" type="datetime1">
              <a:rPr lang="ru-RU" smtClean="0"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0146F-1F79-47CE-878A-ACB3D8B87972}" type="datetime1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9194-0EFD-4B60-86B4-06E5E0DFE875}" type="datetime1">
              <a:rPr lang="ru-RU" smtClean="0"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5E7A3-56E6-4185-8B8F-5F4C4C4A51F2}" type="datetime1">
              <a:rPr lang="ru-RU" smtClean="0"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33A2-A954-4423-B0DA-C1CF321D7C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-конечная звезда 8"/>
          <p:cNvSpPr/>
          <p:nvPr/>
        </p:nvSpPr>
        <p:spPr>
          <a:xfrm>
            <a:off x="1428728" y="428604"/>
            <a:ext cx="914400" cy="914400"/>
          </a:xfrm>
          <a:prstGeom prst="star5">
            <a:avLst>
              <a:gd name="adj" fmla="val 2605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5-конечная звезда 11"/>
          <p:cNvSpPr/>
          <p:nvPr/>
        </p:nvSpPr>
        <p:spPr>
          <a:xfrm>
            <a:off x="428596" y="128586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3" name="5-конечная звезда 12"/>
          <p:cNvSpPr/>
          <p:nvPr/>
        </p:nvSpPr>
        <p:spPr>
          <a:xfrm>
            <a:off x="4429124" y="428604"/>
            <a:ext cx="914400" cy="914400"/>
          </a:xfrm>
          <a:prstGeom prst="star5">
            <a:avLst>
              <a:gd name="adj" fmla="val 2883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5-конечная звезда 14"/>
          <p:cNvSpPr/>
          <p:nvPr/>
        </p:nvSpPr>
        <p:spPr>
          <a:xfrm>
            <a:off x="2428860" y="428604"/>
            <a:ext cx="914400" cy="914400"/>
          </a:xfrm>
          <a:prstGeom prst="star5">
            <a:avLst>
              <a:gd name="adj" fmla="val 2466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5-конечная звезда 32"/>
          <p:cNvSpPr/>
          <p:nvPr/>
        </p:nvSpPr>
        <p:spPr>
          <a:xfrm>
            <a:off x="3428992" y="428604"/>
            <a:ext cx="914400" cy="914400"/>
          </a:xfrm>
          <a:prstGeom prst="star5">
            <a:avLst>
              <a:gd name="adj" fmla="val 27447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34" name="5-конечная звезда 33"/>
          <p:cNvSpPr/>
          <p:nvPr/>
        </p:nvSpPr>
        <p:spPr>
          <a:xfrm>
            <a:off x="428596" y="3071810"/>
            <a:ext cx="914400" cy="9144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35" name="5-конечная звезда 34"/>
          <p:cNvSpPr/>
          <p:nvPr/>
        </p:nvSpPr>
        <p:spPr>
          <a:xfrm>
            <a:off x="428596" y="428604"/>
            <a:ext cx="914400" cy="914400"/>
          </a:xfrm>
          <a:prstGeom prst="star5">
            <a:avLst>
              <a:gd name="adj" fmla="val 28839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5-конечная звезда 35"/>
          <p:cNvSpPr/>
          <p:nvPr/>
        </p:nvSpPr>
        <p:spPr>
          <a:xfrm>
            <a:off x="428596" y="392906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5-конечная звезда 36"/>
          <p:cNvSpPr/>
          <p:nvPr/>
        </p:nvSpPr>
        <p:spPr>
          <a:xfrm>
            <a:off x="428596" y="221455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1571604" y="1571612"/>
          <a:ext cx="7072363" cy="4349310"/>
        </p:xfrm>
        <a:graphic>
          <a:graphicData uri="http://schemas.openxmlformats.org/drawingml/2006/table">
            <a:tbl>
              <a:tblPr/>
              <a:tblGrid>
                <a:gridCol w="448491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  <a:gridCol w="413992"/>
              </a:tblGrid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 dirty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 dirty="0"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  <a:endParaRPr lang="ru-RU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13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11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200" baseline="30000">
                          <a:latin typeface="Cambria"/>
                          <a:ea typeface="Cambria"/>
                          <a:cs typeface="Times New Roman"/>
                        </a:rPr>
                        <a:t>12</a:t>
                      </a:r>
                      <a:endParaRPr lang="ru-RU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28995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12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-2714676" y="642918"/>
            <a:ext cx="2328863" cy="7143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0" y="1285875"/>
            <a:ext cx="4040188" cy="48402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4294967295"/>
          </p:nvPr>
        </p:nvSpPr>
        <p:spPr>
          <a:xfrm>
            <a:off x="10715668" y="500042"/>
            <a:ext cx="2471737" cy="428625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0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 flipH="1">
            <a:off x="10644230" y="1643050"/>
            <a:ext cx="45719" cy="48402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0"/>
            <a:ext cx="9072626" cy="8217634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marL="342900" indent="-342900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горизонтали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1.Лазурные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бухты, жемчужные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горы,</a:t>
            </a:r>
          </a:p>
          <a:p>
            <a:pPr marL="342900" indent="-3429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Высокий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далекий огонь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маяка.</a:t>
            </a:r>
          </a:p>
          <a:p>
            <a:pPr marL="342900" indent="-3429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 Черное море, широкое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море,</a:t>
            </a:r>
          </a:p>
          <a:p>
            <a:pPr marL="342900" indent="-34290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Родной …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любовь моряка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Беспощадная фашистская осада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Продолжалась девятьсот голодных дней.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 залпы в честь свободы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…!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честь бессмертия не выживших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 Война -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это слово лишь эхом далеким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Доносится в наш век молодой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в тот год седой - сорок четвертый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Выживший …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стал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вечно-герой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Возле Кольского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залива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Стоит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любимый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… мой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очень даже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справедливо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носит звание — герой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10.</a:t>
            </a:r>
            <a:r>
              <a:rPr lang="ru-RU" sz="12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Море лижет маяк,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Чайки спят за чертой волнореза,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Здесь волне не достать,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Здесь покойно лежат якоря.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Чередой огоньков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Убегает к созвездьям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/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11.</a:t>
            </a:r>
            <a:r>
              <a:rPr lang="ru-RU" sz="1200" dirty="0" smtClean="0"/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Город вновь осаждали и сжигали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порой,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Но вставал из развалин этот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город-герой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 живи и красуйся под покровом небес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Город доблести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русской, город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древний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От столицы до аула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Понеслась благая весть: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«Устояла, братцы, …!»,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Значит, и Россия есть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По вертикали</a:t>
            </a: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Про это мужество святое                 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Расскажет гордый …,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200 дней не знал покоя,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осаде вражеских солдат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 Слышится нам эхо давнего парада,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Снятся нам маршруты главного броска.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 – моя надежда, ты – моя отрада,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 сердце у солдата ты, моя ...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6. Славься, славься …, 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Поднимайся в небо, заря!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Наша юность, гордость и жизнь!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Славься, мирный рассвет сентября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7. В Крыму наши войска несли потери,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Сраженья шли за … и за плацдармы.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Здесь немцы сходу портом завладеть хотели, 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Атаки за атакой шли, а город не сдавали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 Нам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память не даёт покоя,                                       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 … нам вспомнится опять,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Он с той войною роковою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Сумел свой первый бой принять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12. Слава,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многовечный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Русской славы колыбель!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Слава, Днепр быстротечный,</a:t>
            </a:r>
            <a:br>
              <a:rPr lang="ru-RU" sz="1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Руси чистая купель!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71472" y="857232"/>
          <a:ext cx="7715297" cy="5357856"/>
        </p:xfrm>
        <a:graphic>
          <a:graphicData uri="http://schemas.openxmlformats.org/drawingml/2006/table">
            <a:tbl>
              <a:tblPr/>
              <a:tblGrid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  <a:gridCol w="453841"/>
              </a:tblGrid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9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Б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   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3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Л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6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  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Г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2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5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endParaRPr lang="ru-RU" sz="2000" baseline="30000" dirty="0" smtClean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1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baseline="30000" dirty="0" smtClean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П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Л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Ь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13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Т 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У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Л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Л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4</a:t>
                      </a:r>
                      <a:r>
                        <a:rPr lang="ru-RU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М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10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 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7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 К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Г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11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О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Л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8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М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У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Р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М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А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Н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12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 К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Й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Ч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Д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И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С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Ь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Е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К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  <a:tr h="382704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mbria"/>
                          <a:cs typeface="Times New Roman" pitchFamily="18" charset="0"/>
                        </a:rPr>
                        <a:t>В</a:t>
                      </a:r>
                      <a:endParaRPr lang="ru-RU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Times New Roman" pitchFamily="18" charset="0"/>
                        <a:ea typeface="Cambri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BBBB"/>
                    </a:solidFill>
                  </a:tcPr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Штуккерт Виктория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171</Words>
  <Application>Microsoft Office PowerPoint</Application>
  <PresentationFormat>Экран (4:3)</PresentationFormat>
  <Paragraphs>161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ОТВЕТЫ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</dc:title>
  <dc:creator>Тулуповы</dc:creator>
  <cp:lastModifiedBy>Тулуповы</cp:lastModifiedBy>
  <cp:revision>43</cp:revision>
  <dcterms:created xsi:type="dcterms:W3CDTF">2015-02-23T17:31:44Z</dcterms:created>
  <dcterms:modified xsi:type="dcterms:W3CDTF">2015-03-09T20:11:21Z</dcterms:modified>
</cp:coreProperties>
</file>