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9" r:id="rId3"/>
    <p:sldId id="259" r:id="rId4"/>
    <p:sldId id="261" r:id="rId5"/>
    <p:sldId id="260" r:id="rId6"/>
    <p:sldId id="257" r:id="rId7"/>
    <p:sldId id="258" r:id="rId8"/>
    <p:sldId id="263" r:id="rId9"/>
    <p:sldId id="264" r:id="rId10"/>
    <p:sldId id="262" r:id="rId11"/>
    <p:sldId id="273" r:id="rId12"/>
    <p:sldId id="276" r:id="rId13"/>
    <p:sldId id="266" r:id="rId14"/>
    <p:sldId id="274" r:id="rId15"/>
    <p:sldId id="275" r:id="rId16"/>
    <p:sldId id="271" r:id="rId17"/>
    <p:sldId id="277" r:id="rId18"/>
    <p:sldId id="285" r:id="rId19"/>
    <p:sldId id="270" r:id="rId20"/>
    <p:sldId id="272" r:id="rId21"/>
    <p:sldId id="279" r:id="rId22"/>
    <p:sldId id="282" r:id="rId23"/>
    <p:sldId id="281" r:id="rId24"/>
    <p:sldId id="280" r:id="rId25"/>
    <p:sldId id="278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28813" y="3371850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«Байкал – </a:t>
            </a:r>
            <a:r>
              <a:rPr lang="ru-RU" sz="4000" dirty="0">
                <a:solidFill>
                  <a:srgbClr val="FFFF00"/>
                </a:solidFill>
              </a:rPr>
              <a:t>жемчужина</a:t>
            </a:r>
            <a:r>
              <a:rPr lang="ru-RU" sz="4000" dirty="0"/>
              <a:t> Сибири»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Сколько в Байкале воды?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  Байкал вмещает в себя в 4 раза больше воды, чем Балтийское море, и хранит 20% мировых запасов пресной воды.    </a:t>
            </a:r>
          </a:p>
          <a:p>
            <a:pPr>
              <a:buNone/>
            </a:pPr>
            <a:r>
              <a:rPr lang="ru-RU" sz="3200" dirty="0" smtClean="0"/>
              <a:t>          </a:t>
            </a:r>
            <a:endParaRPr lang="ru-RU" sz="3200" dirty="0"/>
          </a:p>
        </p:txBody>
      </p:sp>
      <p:pic>
        <p:nvPicPr>
          <p:cNvPr id="7" name="Picture 9" descr="0_c96_cf240f7f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357298"/>
            <a:ext cx="44291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ВОДНЫЙ БАССЕЙН БАЙКАЛА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          В озеро впадает 170 рек. Вытекает из Байкала        одна река – Ангара.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       Истоки многих байкальских рек начинаются с водопадов.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      Около половины впадающих в озеро рек находятся на восточном берегу озера.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Животный мир Байкала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050" dirty="0" smtClean="0"/>
              <a:t>            </a:t>
            </a:r>
            <a:r>
              <a:rPr lang="ru-RU" sz="2800" dirty="0" smtClean="0"/>
              <a:t>В Байкале встречается уникальное, морское млекопитающее - </a:t>
            </a:r>
            <a:r>
              <a:rPr lang="ru-RU" sz="2800" b="1" dirty="0" smtClean="0">
                <a:solidFill>
                  <a:srgbClr val="C00000"/>
                </a:solidFill>
              </a:rPr>
              <a:t>байкальская нерпа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           Нерпа - это символ Байкала, единственный в мире тюлень, который живет в пресной воде.   </a:t>
            </a:r>
          </a:p>
          <a:p>
            <a:pPr>
              <a:buNone/>
            </a:pPr>
            <a:r>
              <a:rPr lang="ru-RU" sz="2800" dirty="0" smtClean="0"/>
              <a:t>          Распространена нерпа по всему Байкалу.</a:t>
            </a:r>
          </a:p>
          <a:p>
            <a:pPr>
              <a:buNone/>
            </a:pPr>
            <a:r>
              <a:rPr lang="ru-RU" sz="2800" dirty="0" smtClean="0"/>
              <a:t>       Нерпа любопытна.</a:t>
            </a:r>
            <a:endParaRPr lang="ru-RU" dirty="0"/>
          </a:p>
        </p:txBody>
      </p:sp>
      <p:pic>
        <p:nvPicPr>
          <p:cNvPr id="5" name="Picture 3" descr="C:\Documents and Settings\globus\Рабочий стол\ир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33421" y="1268760"/>
            <a:ext cx="2746648" cy="2810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C:\Documents and Settings\globus\Рабочий стол\про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22" y="4243270"/>
            <a:ext cx="2753378" cy="2481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lobus\Рабочий стол\щ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857628"/>
            <a:ext cx="242889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Documents and Settings\globus\Рабочий стол\е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85794"/>
            <a:ext cx="2428892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Documents and Settings\globus\Рабочий стол\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2500330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Documents and Settings\globus\Рабочий стол\у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00570"/>
            <a:ext cx="235745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Documents and Settings\globus\Рабочий стол\х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00372"/>
            <a:ext cx="2643206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2" descr="C:\Documents and Settings\globus\Рабочий стол\ч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85728"/>
            <a:ext cx="2662241" cy="220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Пернатые друзья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Picture 13" descr="C:\Documents and Settings\globus\Рабочий стол\щдж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6423" y="3077108"/>
            <a:ext cx="2954273" cy="206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0" descr="C:\Documents and Settings\globus\Рабочий стол\ипрн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21" y="4107669"/>
            <a:ext cx="2643187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1" descr="C:\Documents and Settings\globus\Рабочий стол\фы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25003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2" descr="C:\Documents and Settings\globus\Рабочий стол\енгшщ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221" y="1376466"/>
            <a:ext cx="278611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C:\Documents and Settings\globus\Рабочий стол\кепр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17638"/>
            <a:ext cx="2571735" cy="225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globus\Рабочий стол\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21484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285728"/>
            <a:ext cx="5079508" cy="500066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Голомянка - эндемик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000100" y="2857496"/>
            <a:ext cx="7086600" cy="150971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омуль</a:t>
            </a:r>
            <a:endParaRPr lang="ru-RU" sz="5400" dirty="0"/>
          </a:p>
        </p:txBody>
      </p:sp>
      <p:pic>
        <p:nvPicPr>
          <p:cNvPr id="7" name="Picture 9" descr="C:\Documents and Settings\globus\Рабочий стол\п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0050"/>
            <a:ext cx="32861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globus\Рабочий стол\с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373" y="3402795"/>
            <a:ext cx="33575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Documents and Settings\globus\Рабочий стол\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43380"/>
            <a:ext cx="4143404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Растительный мир Байкала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Documents and Settings\globus\Рабочий стол\вап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95694" y="4375345"/>
            <a:ext cx="2405066" cy="226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globus\Рабочий стол\йц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2428875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globus\Рабочий стол\кенг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85926"/>
            <a:ext cx="2643206" cy="242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globus\Рабочий стол\увс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74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globus\Рабочий стол\рабочий стол\elga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14818"/>
            <a:ext cx="2500330" cy="244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globus\Рабочий стол\рабочий стол\жа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285860"/>
            <a:ext cx="25717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lake-baikal-l37f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http://farm2.staticflickr.com/1043/1037768984_f8e519cad3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Franklin Gothic Medium" pitchFamily="34" charset="0"/>
              </a:rPr>
              <a:t>Славное</a:t>
            </a:r>
            <a:r>
              <a:rPr lang="ru-RU" sz="4400" dirty="0" smtClean="0">
                <a:solidFill>
                  <a:schemeClr val="tx1"/>
                </a:solidFill>
                <a:latin typeface="Franklin Gothic Medium" pitchFamily="34" charset="0"/>
              </a:rPr>
              <a:t> море – </a:t>
            </a:r>
            <a:r>
              <a:rPr lang="ru-RU" sz="4400" dirty="0" smtClean="0">
                <a:solidFill>
                  <a:srgbClr val="FFFF00"/>
                </a:solidFill>
                <a:latin typeface="Franklin Gothic Medium" pitchFamily="34" charset="0"/>
              </a:rPr>
              <a:t>священный </a:t>
            </a:r>
            <a:r>
              <a:rPr lang="ru-RU" sz="4400" dirty="0" smtClean="0">
                <a:solidFill>
                  <a:schemeClr val="tx1"/>
                </a:solidFill>
                <a:latin typeface="Franklin Gothic Medium" pitchFamily="34" charset="0"/>
              </a:rPr>
              <a:t>Байкал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ake-baikal-l18f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lobus\Рабочий стол\цукг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lobus\Рабочий стол\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lobus\Рабочий стол\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lobus\Рабочий стол\ба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globus\Рабочий стол\цусмиро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globus\Рабочий стол\ва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globus\Рабочий стол\ю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История происхождения имени - Байкала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 значит Байкал в переводе?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     Происхождение названия "Байкал" точно не установлено. </a:t>
            </a:r>
          </a:p>
          <a:p>
            <a:pPr>
              <a:buNone/>
            </a:pPr>
            <a:r>
              <a:rPr lang="ru-RU" sz="2400" dirty="0" smtClean="0"/>
              <a:t>         Наиболее распространена версия, что "Байкал" - слово </a:t>
            </a:r>
            <a:r>
              <a:rPr lang="ru-RU" sz="2400" dirty="0" err="1" smtClean="0"/>
              <a:t>тюркоязычное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"бай«   </a:t>
            </a:r>
            <a:r>
              <a:rPr lang="ru-RU" sz="2400" dirty="0" smtClean="0"/>
              <a:t>– богатый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  "куль" </a:t>
            </a:r>
            <a:r>
              <a:rPr lang="ru-RU" sz="2400" dirty="0" smtClean="0"/>
              <a:t>– озеро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значит "богатое озеро". </a:t>
            </a:r>
          </a:p>
          <a:p>
            <a:endParaRPr lang="ru-RU" dirty="0"/>
          </a:p>
        </p:txBody>
      </p:sp>
      <p:pic>
        <p:nvPicPr>
          <p:cNvPr id="7" name="Picture 7" descr="1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28736"/>
            <a:ext cx="4281518" cy="5143536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ещё называют Байкал?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"</a:t>
            </a:r>
            <a:r>
              <a:rPr lang="ru-RU" dirty="0" err="1" smtClean="0">
                <a:solidFill>
                  <a:srgbClr val="002060"/>
                </a:solidFill>
              </a:rPr>
              <a:t>Океан-морем</a:t>
            </a:r>
            <a:r>
              <a:rPr lang="ru-RU" dirty="0" smtClean="0">
                <a:solidFill>
                  <a:srgbClr val="002060"/>
                </a:solidFill>
              </a:rPr>
              <a:t> большим" называли бескрайнее озеро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русские казаки </a:t>
            </a:r>
            <a:r>
              <a:rPr lang="ru-RU" dirty="0" smtClean="0">
                <a:solidFill>
                  <a:srgbClr val="002060"/>
                </a:solidFill>
              </a:rPr>
              <a:t>-землепроходцы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Китайцы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именовали его "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Тенгис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", "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Тенгис-далай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»</a:t>
            </a:r>
          </a:p>
          <a:p>
            <a:pPr>
              <a:buNone/>
            </a:pPr>
            <a:endParaRPr lang="ru-RU" sz="2000" b="1" dirty="0" smtClean="0">
              <a:latin typeface="Arial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буряты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- "</a:t>
            </a:r>
            <a:r>
              <a:rPr lang="ru-RU" sz="2000" b="1" dirty="0" err="1" smtClean="0">
                <a:solidFill>
                  <a:srgbClr val="002060"/>
                </a:solidFill>
                <a:latin typeface="Arial" charset="0"/>
              </a:rPr>
              <a:t>Байгаал-далай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" - "большой водоем".</a:t>
            </a:r>
          </a:p>
          <a:p>
            <a:pPr>
              <a:buNone/>
            </a:pPr>
            <a:endParaRPr lang="ru-RU" sz="2000" b="1" dirty="0" smtClean="0">
              <a:latin typeface="Arial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Монголы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– «Далайнор» - "Великое озеро»</a:t>
            </a:r>
          </a:p>
          <a:p>
            <a:pPr>
              <a:buNone/>
            </a:pPr>
            <a:endParaRPr lang="ru-RU" sz="2000" b="1" dirty="0" smtClean="0">
              <a:latin typeface="Arial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эвенки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- Лама, что значит "Море".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13" descr="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7864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С древних времен его называют священным морем, славным, седым и грозным.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Байкалу нет равных в мире по возрасту, глубине, запасам и свойствам </a:t>
            </a:r>
            <a:r>
              <a:rPr lang="ru-RU" sz="2800" dirty="0" smtClean="0">
                <a:solidFill>
                  <a:srgbClr val="002060"/>
                </a:solidFill>
              </a:rPr>
              <a:t>пресной </a:t>
            </a:r>
            <a:r>
              <a:rPr lang="ru-RU" sz="2800" dirty="0" smtClean="0"/>
              <a:t>воды. </a:t>
            </a:r>
            <a:endParaRPr lang="ru-RU" sz="2800" dirty="0"/>
          </a:p>
        </p:txBody>
      </p:sp>
      <p:pic>
        <p:nvPicPr>
          <p:cNvPr id="7" name="Picture 9" descr="60728064-5d53-49cd-9197-5815ea22c7c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5005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Местоположения Байкала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      Озеро Байкал находится на юге Восточной Сибири на границе Иркутской области и Бурятии.</a:t>
            </a:r>
          </a:p>
          <a:p>
            <a:pPr>
              <a:buNone/>
            </a:pPr>
            <a:r>
              <a:rPr lang="ru-RU" sz="2800" dirty="0" smtClean="0"/>
              <a:t>          Оно расположено среди бескрайних снежных просторов, где сохранилась первозданная природа, уникальная вода и животный мир. </a:t>
            </a:r>
            <a:endParaRPr lang="ru-RU" dirty="0"/>
          </a:p>
        </p:txBody>
      </p:sp>
      <p:pic>
        <p:nvPicPr>
          <p:cNvPr id="7" name="Picture 9" descr="olkh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4357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Местоположение Байкала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Со всех сторон Байкал окружен горами, большая часть которых в первой половине лета покрыта снегом. </a:t>
            </a:r>
          </a:p>
          <a:p>
            <a:pPr>
              <a:buNone/>
            </a:pPr>
            <a:r>
              <a:rPr lang="ru-RU" sz="2800" dirty="0" smtClean="0"/>
              <a:t>        Горы расчленены глубоко врезанными долинами. </a:t>
            </a:r>
            <a:endParaRPr lang="ru-RU" dirty="0"/>
          </a:p>
        </p:txBody>
      </p:sp>
      <p:pic>
        <p:nvPicPr>
          <p:cNvPr id="7" name="Picture 7" descr="Байкал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285860"/>
            <a:ext cx="4071966" cy="5143536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Возраст Байкала.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9580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Байкал - одно из древнейших озер планеты.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Его возраст ученые определяют в 25 - 30 млн. лет.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Большинство озер живут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  10-15 тыс. лет, а затем заполняются осадками и исчезают с лица Земли. 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    На Байкале нет никаких признаков старения, как у многих озер мира. Наоборот, исследования последних лет позволили учёным высказать </a:t>
            </a:r>
            <a:r>
              <a:rPr lang="ru-RU" sz="2900" b="1" dirty="0" smtClean="0">
                <a:solidFill>
                  <a:srgbClr val="C00000"/>
                </a:solidFill>
              </a:rPr>
              <a:t>гипотезу</a:t>
            </a:r>
            <a:r>
              <a:rPr lang="ru-RU" sz="2900" b="1" dirty="0" smtClean="0"/>
              <a:t> </a:t>
            </a:r>
            <a:r>
              <a:rPr lang="ru-RU" sz="2900" dirty="0" smtClean="0">
                <a:solidFill>
                  <a:srgbClr val="002060"/>
                </a:solidFill>
              </a:rPr>
              <a:t>о том, что Байкал является зарождающимся океаном. </a:t>
            </a:r>
          </a:p>
          <a:p>
            <a:endParaRPr lang="ru-RU" dirty="0"/>
          </a:p>
        </p:txBody>
      </p:sp>
      <p:pic>
        <p:nvPicPr>
          <p:cNvPr id="7" name="Picture 9" descr="69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429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417</Words>
  <Application>Microsoft Office PowerPoint</Application>
  <PresentationFormat>Экран (4:3)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Book Antiqua</vt:lpstr>
      <vt:lpstr>Franklin Gothic Medium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Славное море – священный Байкал</vt:lpstr>
      <vt:lpstr>Презентация PowerPoint</vt:lpstr>
      <vt:lpstr>Что значит Байкал в переводе?</vt:lpstr>
      <vt:lpstr>Как ещё называют Байкал?</vt:lpstr>
      <vt:lpstr>Презентация PowerPoint</vt:lpstr>
      <vt:lpstr>Местоположения Байкала</vt:lpstr>
      <vt:lpstr> Местоположение Байкала</vt:lpstr>
      <vt:lpstr>Возраст Байкала.</vt:lpstr>
      <vt:lpstr>Сколько в Байкале воды?</vt:lpstr>
      <vt:lpstr>ВОДНЫЙ БАССЕЙН БАЙКАЛА</vt:lpstr>
      <vt:lpstr>Животный мир Байкала</vt:lpstr>
      <vt:lpstr>Презентация PowerPoint</vt:lpstr>
      <vt:lpstr>Презентация PowerPoint</vt:lpstr>
      <vt:lpstr>Пернатые друзья</vt:lpstr>
      <vt:lpstr>Голомянка - эндемик</vt:lpstr>
      <vt:lpstr>Растительный мир Байкала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14</cp:revision>
  <dcterms:modified xsi:type="dcterms:W3CDTF">2015-03-07T06:49:58Z</dcterms:modified>
</cp:coreProperties>
</file>