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04" r:id="rId3"/>
    <p:sldId id="305" r:id="rId4"/>
    <p:sldId id="256" r:id="rId5"/>
    <p:sldId id="257" r:id="rId6"/>
    <p:sldId id="269" r:id="rId7"/>
    <p:sldId id="274" r:id="rId8"/>
    <p:sldId id="259" r:id="rId9"/>
    <p:sldId id="272" r:id="rId10"/>
    <p:sldId id="258" r:id="rId11"/>
    <p:sldId id="285" r:id="rId12"/>
    <p:sldId id="264" r:id="rId13"/>
    <p:sldId id="265" r:id="rId14"/>
    <p:sldId id="270" r:id="rId15"/>
    <p:sldId id="266" r:id="rId16"/>
    <p:sldId id="267" r:id="rId17"/>
    <p:sldId id="268" r:id="rId18"/>
    <p:sldId id="277" r:id="rId19"/>
    <p:sldId id="286" r:id="rId20"/>
    <p:sldId id="302" r:id="rId21"/>
    <p:sldId id="301" r:id="rId22"/>
    <p:sldId id="278" r:id="rId23"/>
    <p:sldId id="279" r:id="rId24"/>
    <p:sldId id="271" r:id="rId25"/>
    <p:sldId id="280" r:id="rId26"/>
    <p:sldId id="289" r:id="rId27"/>
    <p:sldId id="288" r:id="rId28"/>
    <p:sldId id="287" r:id="rId29"/>
    <p:sldId id="281" r:id="rId30"/>
    <p:sldId id="293" r:id="rId31"/>
    <p:sldId id="292" r:id="rId32"/>
    <p:sldId id="291" r:id="rId33"/>
    <p:sldId id="306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duotone>
              <a:schemeClr val="accent5">
                <a:shade val="45000"/>
                <a:satMod val="135000"/>
              </a:schemeClr>
              <a:prstClr val="white"/>
            </a:duotone>
            <a:lum bright="6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KA4KA.RU_Anastasiya_CHeshegorova_-_mama_64%20-%20&#1082;&#1086;&#1087;&#1080;&#1103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png"/><Relationship Id="rId7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KA4KA.RU_Anastasiya_CHeshegorova_-_mama_64%20-%20&#1082;&#1086;&#1087;&#1080;&#1103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.png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.png"/><Relationship Id="rId7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png"/><Relationship Id="rId7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.png"/><Relationship Id="rId7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.png"/><Relationship Id="rId7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.png"/><Relationship Id="rId7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10800000">
            <a:off x="26670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30"/>
          <p:cNvSpPr>
            <a:spLocks noGrp="1"/>
          </p:cNvSpPr>
          <p:nvPr>
            <p:ph type="ctrTitle"/>
          </p:nvPr>
        </p:nvSpPr>
        <p:spPr>
          <a:xfrm>
            <a:off x="422030" y="1219200"/>
            <a:ext cx="8229600" cy="3810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«Мама…как много в этом слове!»</a:t>
            </a:r>
            <a:r>
              <a:rPr lang="ru-RU" sz="6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60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KA4KA.RU_Anastasiya_CHeshegorova_-_mama_64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524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Мы с моею мамочкой — друзья!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Где моя мамуля — там и я!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18" name="Содержимое 17" descr="getImage-140.jpe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1066800" y="1943100"/>
            <a:ext cx="6553200" cy="4914900"/>
          </a:xfrm>
          <a:prstGeom prst="star7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Если варит суп — я помогаю:</a:t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Чашки и кастрюли разбираю.</a:t>
            </a:r>
            <a:endParaRPr lang="ru-RU" dirty="0"/>
          </a:p>
        </p:txBody>
      </p:sp>
      <p:pic>
        <p:nvPicPr>
          <p:cNvPr id="16" name="Содержимое 15" descr="getImage-39.jpeg"/>
          <p:cNvPicPr>
            <a:picLocks noGrp="1" noChangeAspect="1"/>
          </p:cNvPicPr>
          <p:nvPr>
            <p:ph idx="1"/>
          </p:nvPr>
        </p:nvPicPr>
        <p:blipFill>
          <a:blip r:embed="rId6" cstate="screen"/>
          <a:stretch>
            <a:fillRect/>
          </a:stretch>
        </p:blipFill>
        <p:spPr>
          <a:xfrm>
            <a:off x="2806303" y="1600200"/>
            <a:ext cx="3531394" cy="470852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03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F03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8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Моет мама пол — я рядом с ней, 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Разливаю по полу сильней.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" name="Содержимое 14" descr="DSC04050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1524000" y="1828800"/>
            <a:ext cx="6098899" cy="4648200"/>
          </a:xfrm>
          <a:prstGeom prst="snip2Same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Если в доме стирка — не робею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Сыплю порошок и не жалею.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" name="Содержимое 16" descr="DSC04031.JPG"/>
          <p:cNvPicPr>
            <a:picLocks noGrp="1" noChangeAspect="1"/>
          </p:cNvPicPr>
          <p:nvPr>
            <p:ph idx="1"/>
          </p:nvPr>
        </p:nvPicPr>
        <p:blipFill>
          <a:blip r:embed="rId6" cstate="screen"/>
          <a:stretch>
            <a:fillRect/>
          </a:stretch>
        </p:blipFill>
        <p:spPr>
          <a:xfrm>
            <a:off x="1432983" y="1600200"/>
            <a:ext cx="6278033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33  0.011 0.08667  0.028 0.11333  C 0.028 0.11467  0.055 0.15067  0.055 0.14933  C 0.07 0.16933  0.079 0.19733  0.079 0.22667  C 0.079 0.28533  0.044 0.332  0 0.33333  C -0.044 0.332  -0.079 0.28533  -0.079 0.22667  C -0.079 0.19733  -0.07 0.16933  -0.055 0.14933  C -0.055 0.15067  -0.028 0.11467  -0.028 0.11333  C -0.011 0.08667  -0.001 0.04533  0 0  Z" pathEditMode="relative" ptsTypes="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Ну, а если мама в интернете,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Здесь я всех нужнее на планете!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15" name="Содержимое 14" descr="getImage-27.jpeg"/>
          <p:cNvPicPr>
            <a:picLocks noGrp="1" noChangeAspect="1"/>
          </p:cNvPicPr>
          <p:nvPr>
            <p:ph idx="1"/>
          </p:nvPr>
        </p:nvPicPr>
        <p:blipFill>
          <a:blip r:embed="rId6" cstate="screen"/>
          <a:stretch>
            <a:fillRect/>
          </a:stretch>
        </p:blipFill>
        <p:spPr>
          <a:xfrm>
            <a:off x="2806303" y="1600200"/>
            <a:ext cx="3531394" cy="4708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101600">
              <a:schemeClr val="tx2">
                <a:lumMod val="10000"/>
                <a:alpha val="6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DSC04037.JPG"/>
          <p:cNvPicPr>
            <a:picLocks noGrp="1" noChangeAspect="1"/>
          </p:cNvPicPr>
          <p:nvPr>
            <p:ph sz="half" idx="1"/>
          </p:nvPr>
        </p:nvPicPr>
        <p:blipFill>
          <a:blip r:embed="rId8" cstate="screen"/>
          <a:stretch>
            <a:fillRect/>
          </a:stretch>
        </p:blipFill>
        <p:spPr>
          <a:xfrm>
            <a:off x="3575050" y="1282700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>
            <a:normAutofit/>
          </a:bodyPr>
          <a:lstStyle/>
          <a:p>
            <a:pPr algn="ctr"/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Мамочке я очень помогаю: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Кнопочки с усердьем нажимаю!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Мама смотрит на меня. Вздыхает.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Все понятно. Видно одобряет!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" name="Содержимое 14" descr="DSC04058.JPG"/>
          <p:cNvPicPr>
            <a:picLocks noGrp="1" noChangeAspect="1"/>
          </p:cNvPicPr>
          <p:nvPr>
            <p:ph idx="1"/>
          </p:nvPr>
        </p:nvPicPr>
        <p:blipFill>
          <a:blip r:embed="rId7" cstate="screen"/>
          <a:stretch>
            <a:fillRect/>
          </a:stretch>
        </p:blipFill>
        <p:spPr>
          <a:xfrm>
            <a:off x="1828800" y="2209800"/>
            <a:ext cx="48768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Вот такие с мамой мы друзья: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Там где мама — там конечно я!!!</a:t>
            </a:r>
            <a:endParaRPr lang="ru-RU" dirty="0"/>
          </a:p>
        </p:txBody>
      </p:sp>
      <p:pic>
        <p:nvPicPr>
          <p:cNvPr id="16" name="Содержимое 15" descr="DSC04044.JPG"/>
          <p:cNvPicPr>
            <a:picLocks noGrp="1" noChangeAspect="1"/>
          </p:cNvPicPr>
          <p:nvPr>
            <p:ph sz="half" idx="1"/>
          </p:nvPr>
        </p:nvPicPr>
        <p:blipFill>
          <a:blip r:embed="rId8" cstate="screen"/>
          <a:stretch>
            <a:fillRect/>
          </a:stretch>
        </p:blipFill>
        <p:spPr>
          <a:xfrm rot="20499620">
            <a:off x="602564" y="2920649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16" descr="DSC04061.JPG"/>
          <p:cNvPicPr>
            <a:picLocks noGrp="1" noChangeAspect="1"/>
          </p:cNvPicPr>
          <p:nvPr>
            <p:ph sz="half" idx="2"/>
          </p:nvPr>
        </p:nvPicPr>
        <p:blipFill>
          <a:blip r:embed="rId9" cstate="screen"/>
          <a:stretch>
            <a:fillRect/>
          </a:stretch>
        </p:blipFill>
        <p:spPr>
          <a:xfrm rot="870356">
            <a:off x="4790425" y="167671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Дарья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Содержимое 15" descr="getImage-44.jpeg"/>
          <p:cNvPicPr>
            <a:picLocks noGrp="1" noChangeAspect="1"/>
          </p:cNvPicPr>
          <p:nvPr>
            <p:ph sz="half" idx="1"/>
          </p:nvPr>
        </p:nvPicPr>
        <p:blipFill>
          <a:blip r:embed="rId8" cstate="screen"/>
          <a:stretch>
            <a:fillRect/>
          </a:stretch>
        </p:blipFill>
        <p:spPr>
          <a:xfrm rot="20720484">
            <a:off x="517423" y="355842"/>
            <a:ext cx="3394472" cy="452596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" name="Содержимое 16" descr="getImage-28.jpeg"/>
          <p:cNvPicPr>
            <a:picLocks noGrp="1" noChangeAspect="1"/>
          </p:cNvPicPr>
          <p:nvPr>
            <p:ph sz="half" idx="2"/>
          </p:nvPr>
        </p:nvPicPr>
        <p:blipFill>
          <a:blip r:embed="rId9" cstate="screen"/>
          <a:stretch>
            <a:fillRect/>
          </a:stretch>
        </p:blipFill>
        <p:spPr>
          <a:xfrm rot="981220">
            <a:off x="4916149" y="1600200"/>
            <a:ext cx="3502702" cy="452596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getImage-16.jpeg"/>
          <p:cNvPicPr>
            <a:picLocks noGrp="1" noChangeAspect="1"/>
          </p:cNvPicPr>
          <p:nvPr>
            <p:ph sz="half" idx="1"/>
          </p:nvPr>
        </p:nvPicPr>
        <p:blipFill>
          <a:blip r:embed="rId8" cstate="screen"/>
          <a:stretch>
            <a:fillRect/>
          </a:stretch>
        </p:blipFill>
        <p:spPr>
          <a:xfrm>
            <a:off x="685800" y="8382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14" name="Содержимое 13" descr="getImage-35.jpeg"/>
          <p:cNvPicPr>
            <a:picLocks noGrp="1" noChangeAspect="1"/>
          </p:cNvPicPr>
          <p:nvPr>
            <p:ph sz="half" idx="2"/>
          </p:nvPr>
        </p:nvPicPr>
        <p:blipFill>
          <a:blip r:embed="rId9" cstate="screen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10800000">
            <a:off x="26670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30"/>
          <p:cNvSpPr>
            <a:spLocks noGrp="1"/>
          </p:cNvSpPr>
          <p:nvPr>
            <p:ph type="ctrTitle"/>
          </p:nvPr>
        </p:nvSpPr>
        <p:spPr>
          <a:xfrm>
            <a:off x="422030" y="914400"/>
            <a:ext cx="8229600" cy="48006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МОУ «НОВОИЛИМСКАЯ СОШ ИМЕНИ Н.И.ЧЕРНЫХ»</a:t>
            </a:r>
            <a:b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РАБОТУ ВЫПОЛНИЛА :</a:t>
            </a:r>
            <a:b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УЧЕНИЦА 1 КЛАССА </a:t>
            </a:r>
            <a:b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ЛАВИЦКАЯ </a:t>
            </a:r>
            <a:r>
              <a:rPr lang="ru-RU" sz="36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СОФИя</a:t>
            </a:r>
            <a: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РУКОВОДИТЕЛЬ: СЕРДЮКОВА Н.Ф.</a:t>
            </a:r>
            <a:r>
              <a:rPr lang="ru-RU" sz="6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6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6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accent5">
                    <a:lumMod val="75000"/>
                  </a:schemeClr>
                </a:solidFill>
              </a:rPr>
              <a:t>Мама - это значит нежность,</a:t>
            </a:r>
            <a:br>
              <a:rPr lang="ru-RU" sz="53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300" dirty="0" smtClean="0">
                <a:solidFill>
                  <a:schemeClr val="accent5">
                    <a:lumMod val="75000"/>
                  </a:schemeClr>
                </a:solidFill>
              </a:rPr>
              <a:t>Это ласка, доброта,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" name="Содержимое 14" descr="getImage-20.jpeg"/>
          <p:cNvPicPr>
            <a:picLocks noGrp="1" noChangeAspect="1"/>
          </p:cNvPicPr>
          <p:nvPr>
            <p:ph idx="1"/>
          </p:nvPr>
        </p:nvPicPr>
        <p:blipFill>
          <a:blip r:embed="rId7" cstate="screen"/>
          <a:stretch>
            <a:fillRect/>
          </a:stretch>
        </p:blipFill>
        <p:spPr>
          <a:xfrm>
            <a:off x="2667000" y="1600200"/>
            <a:ext cx="3766820" cy="4708525"/>
          </a:xfrm>
          <a:effectLst>
            <a:softEdge rad="1270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Мама - это безмятежность,</a:t>
            </a:r>
            <a:b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Это радость, красота!</a:t>
            </a:r>
            <a:b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Содержимое 18" descr="getImage-42.jpeg"/>
          <p:cNvPicPr>
            <a:picLocks noGrp="1" noChangeAspect="1"/>
          </p:cNvPicPr>
          <p:nvPr>
            <p:ph sz="half" idx="1"/>
          </p:nvPr>
        </p:nvPicPr>
        <p:blipFill>
          <a:blip r:embed="rId7" cstate="screen"/>
          <a:stretch>
            <a:fillRect/>
          </a:stretch>
        </p:blipFill>
        <p:spPr>
          <a:xfrm rot="20435560">
            <a:off x="875355" y="2055354"/>
            <a:ext cx="2954536" cy="39393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Содержимое 19" descr="getImage-15.jpeg"/>
          <p:cNvPicPr>
            <a:picLocks noGrp="1" noChangeAspect="1"/>
          </p:cNvPicPr>
          <p:nvPr>
            <p:ph sz="half" idx="2"/>
          </p:nvPr>
        </p:nvPicPr>
        <p:blipFill>
          <a:blip r:embed="rId8" cstate="screen"/>
          <a:stretch>
            <a:fillRect/>
          </a:stretch>
        </p:blipFill>
        <p:spPr>
          <a:xfrm rot="20907569">
            <a:off x="5105400" y="1905000"/>
            <a:ext cx="3200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Мама - это на ночь сказка,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Это утренний рассвет,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Содержимое 16" descr="getImage-17.jpeg"/>
          <p:cNvPicPr>
            <a:picLocks noGrp="1" noChangeAspect="1"/>
          </p:cNvPicPr>
          <p:nvPr>
            <p:ph sz="half" idx="2"/>
          </p:nvPr>
        </p:nvPicPr>
        <p:blipFill>
          <a:blip r:embed="rId7" cstate="screen"/>
          <a:stretch>
            <a:fillRect/>
          </a:stretch>
        </p:blipFill>
        <p:spPr>
          <a:xfrm>
            <a:off x="4953000" y="1905000"/>
            <a:ext cx="3257550" cy="4343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Содержимое 18" descr="getImage-40.jpeg"/>
          <p:cNvPicPr>
            <a:picLocks noGrp="1" noChangeAspect="1"/>
          </p:cNvPicPr>
          <p:nvPr>
            <p:ph sz="half" idx="1"/>
          </p:nvPr>
        </p:nvPicPr>
        <p:blipFill>
          <a:blip r:embed="rId8" cstate="screen"/>
          <a:stretch>
            <a:fillRect/>
          </a:stretch>
        </p:blipFill>
        <p:spPr>
          <a:xfrm>
            <a:off x="1676400" y="1905000"/>
            <a:ext cx="2228850" cy="39624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Мама - в трудный час подсказка,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Это мудрость и совет!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Содержимое 15" descr="getImage-45.jpeg"/>
          <p:cNvPicPr>
            <a:picLocks noGrp="1" noChangeAspect="1"/>
          </p:cNvPicPr>
          <p:nvPr>
            <p:ph sz="half" idx="1"/>
          </p:nvPr>
        </p:nvPicPr>
        <p:blipFill>
          <a:blip r:embed="rId8" cstate="screen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Содержимое 16" descr="getImage-11.jpeg"/>
          <p:cNvPicPr>
            <a:picLocks noGrp="1" noChangeAspect="1"/>
          </p:cNvPicPr>
          <p:nvPr>
            <p:ph sz="half" idx="2"/>
          </p:nvPr>
        </p:nvPicPr>
        <p:blipFill>
          <a:blip r:embed="rId9" cstate="screen"/>
          <a:stretch>
            <a:fillRect/>
          </a:stretch>
        </p:blipFill>
        <p:spPr>
          <a:xfrm>
            <a:off x="4800600" y="22098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KA4KA.RU_Anastasiya_CHeshegorova_-_mama_64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524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accent5">
                    <a:lumMod val="75000"/>
                  </a:schemeClr>
                </a:solidFill>
              </a:rPr>
              <a:t>Мама - это зелень лета,</a:t>
            </a:r>
            <a:br>
              <a:rPr lang="ru-RU" sz="53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300" dirty="0" smtClean="0">
                <a:solidFill>
                  <a:schemeClr val="accent5">
                    <a:lumMod val="75000"/>
                  </a:schemeClr>
                </a:solidFill>
              </a:rPr>
              <a:t>Это снег, осенний лист,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" name="Содержимое 15" descr="getImage-49.jpeg"/>
          <p:cNvPicPr>
            <a:picLocks noGrp="1" noChangeAspect="1"/>
          </p:cNvPicPr>
          <p:nvPr>
            <p:ph sz="half" idx="1"/>
          </p:nvPr>
        </p:nvPicPr>
        <p:blipFill>
          <a:blip r:embed="rId7" cstate="screen"/>
          <a:stretch>
            <a:fillRect/>
          </a:stretch>
        </p:blipFill>
        <p:spPr>
          <a:xfrm>
            <a:off x="381000" y="16764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8" name="Содержимое 17" descr="getImage-17.jpeg"/>
          <p:cNvPicPr>
            <a:picLocks noGrp="1" noChangeAspect="1"/>
          </p:cNvPicPr>
          <p:nvPr>
            <p:ph sz="half" idx="2"/>
          </p:nvPr>
        </p:nvPicPr>
        <p:blipFill>
          <a:blip r:embed="rId8" cstate="screen"/>
          <a:stretch>
            <a:fillRect/>
          </a:stretch>
        </p:blipFill>
        <p:spPr>
          <a:xfrm>
            <a:off x="4572000" y="32004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Мама - это лучик света,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Мама - это значит ЖИЗНЬ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Содержимое 15" descr="getImage-27.jpeg"/>
          <p:cNvPicPr>
            <a:picLocks noGrp="1" noChangeAspect="1"/>
          </p:cNvPicPr>
          <p:nvPr>
            <p:ph sz="half" idx="1"/>
          </p:nvPr>
        </p:nvPicPr>
        <p:blipFill>
          <a:blip r:embed="rId7" cstate="screen"/>
          <a:stretch>
            <a:fillRect/>
          </a:stretch>
        </p:blipFill>
        <p:spPr>
          <a:xfrm>
            <a:off x="585967" y="1600200"/>
            <a:ext cx="3781065" cy="452596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7" name="Содержимое 16" descr="getImage-34.jpeg"/>
          <p:cNvPicPr>
            <a:picLocks noGrp="1" noChangeAspect="1"/>
          </p:cNvPicPr>
          <p:nvPr>
            <p:ph sz="half" idx="2"/>
          </p:nvPr>
        </p:nvPicPr>
        <p:blipFill>
          <a:blip r:embed="rId8" cstate="screen"/>
          <a:stretch>
            <a:fillRect/>
          </a:stretch>
        </p:blipFill>
        <p:spPr>
          <a:xfrm>
            <a:off x="4970264" y="1600200"/>
            <a:ext cx="3394472" cy="4525963"/>
          </a:xfrm>
          <a:effectLst>
            <a:softEdge rad="317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4" descr="getImage-43.jpeg"/>
          <p:cNvPicPr>
            <a:picLocks noGrp="1" noChangeAspect="1"/>
          </p:cNvPicPr>
          <p:nvPr>
            <p:ph idx="1"/>
          </p:nvPr>
        </p:nvPicPr>
        <p:blipFill>
          <a:blip r:embed="rId8" cstate="screen"/>
          <a:stretch>
            <a:fillRect/>
          </a:stretch>
        </p:blipFill>
        <p:spPr>
          <a:xfrm>
            <a:off x="1295400" y="1066800"/>
            <a:ext cx="627803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мои дети- мои крылья за спиной, 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Содержимое 15" descr="getImage-13.jpeg"/>
          <p:cNvPicPr>
            <a:picLocks noGrp="1" noChangeAspect="1"/>
          </p:cNvPicPr>
          <p:nvPr>
            <p:ph sz="half" idx="1"/>
          </p:nvPr>
        </p:nvPicPr>
        <p:blipFill>
          <a:blip r:embed="rId6" cstate="screen"/>
          <a:stretch>
            <a:fillRect/>
          </a:stretch>
        </p:blipFill>
        <p:spPr>
          <a:xfrm>
            <a:off x="381000" y="1752600"/>
            <a:ext cx="4038600" cy="3146865"/>
          </a:xfrm>
          <a:effectLst>
            <a:softEdge rad="127000"/>
          </a:effectLst>
        </p:spPr>
      </p:pic>
      <p:pic>
        <p:nvPicPr>
          <p:cNvPr id="17" name="Содержимое 16" descr="getImage-27.jpeg"/>
          <p:cNvPicPr>
            <a:picLocks noGrp="1" noChangeAspect="1"/>
          </p:cNvPicPr>
          <p:nvPr>
            <p:ph sz="half" idx="2"/>
          </p:nvPr>
        </p:nvPicPr>
        <p:blipFill>
          <a:blip r:embed="rId7" cstate="screen"/>
          <a:stretch>
            <a:fillRect/>
          </a:stretch>
        </p:blipFill>
        <p:spPr>
          <a:xfrm>
            <a:off x="4970264" y="1600200"/>
            <a:ext cx="3394472" cy="4525963"/>
          </a:xfrm>
          <a:effectLst>
            <a:softEdge rad="317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мои дети -мои звезды над Землей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" name="Содержимое 15" descr="getImage-29.jpeg"/>
          <p:cNvPicPr>
            <a:picLocks noGrp="1" noChangeAspect="1"/>
          </p:cNvPicPr>
          <p:nvPr>
            <p:ph sz="half" idx="1"/>
          </p:nvPr>
        </p:nvPicPr>
        <p:blipFill>
          <a:blip r:embed="rId7" cstate="screen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Содержимое 16" descr="getImage-20.jpeg"/>
          <p:cNvPicPr>
            <a:picLocks noGrp="1" noChangeAspect="1"/>
          </p:cNvPicPr>
          <p:nvPr>
            <p:ph sz="half" idx="2"/>
          </p:nvPr>
        </p:nvPicPr>
        <p:blipFill>
          <a:blip r:embed="rId8" cstate="screen"/>
          <a:stretch>
            <a:fillRect/>
          </a:stretch>
        </p:blipFill>
        <p:spPr>
          <a:xfrm>
            <a:off x="4724400" y="21336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Мои дети- мое счастье навсегда, 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Содержимое 15" descr="getImage-28.jpeg"/>
          <p:cNvPicPr>
            <a:picLocks noGrp="1" noChangeAspect="1"/>
          </p:cNvPicPr>
          <p:nvPr>
            <p:ph sz="half" idx="1"/>
          </p:nvPr>
        </p:nvPicPr>
        <p:blipFill>
          <a:blip r:embed="rId7" cstate="screen"/>
          <a:stretch>
            <a:fillRect/>
          </a:stretch>
        </p:blipFill>
        <p:spPr>
          <a:xfrm>
            <a:off x="779264" y="1600200"/>
            <a:ext cx="3394472" cy="4525963"/>
          </a:xfrm>
          <a:effectLst>
            <a:softEdge rad="127000"/>
          </a:effectLst>
        </p:spPr>
      </p:pic>
      <p:pic>
        <p:nvPicPr>
          <p:cNvPr id="17" name="Содержимое 16" descr="DSC04063.JPG"/>
          <p:cNvPicPr>
            <a:picLocks noGrp="1" noChangeAspect="1"/>
          </p:cNvPicPr>
          <p:nvPr>
            <p:ph sz="half" idx="2"/>
          </p:nvPr>
        </p:nvPicPr>
        <p:blipFill>
          <a:blip r:embed="rId8" cstate="screen"/>
          <a:stretch>
            <a:fillRect/>
          </a:stretch>
        </p:blipFill>
        <p:spPr>
          <a:xfrm>
            <a:off x="4648200" y="2348706"/>
            <a:ext cx="4038600" cy="3028950"/>
          </a:xfrm>
          <a:effectLst>
            <a:softEdge rad="317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10800000">
            <a:off x="26670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M:\1 класс (5)\DSC03976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14600" y="685800"/>
            <a:ext cx="4127897" cy="5503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мои дети- и богатство, и года... 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Содержимое 15" descr="getImage-34.jpeg"/>
          <p:cNvPicPr>
            <a:picLocks noGrp="1" noChangeAspect="1"/>
          </p:cNvPicPr>
          <p:nvPr>
            <p:ph sz="half" idx="1"/>
          </p:nvPr>
        </p:nvPicPr>
        <p:blipFill>
          <a:blip r:embed="rId7" cstate="screen"/>
          <a:stretch>
            <a:fillRect/>
          </a:stretch>
        </p:blipFill>
        <p:spPr>
          <a:xfrm>
            <a:off x="779264" y="16002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17" name="Содержимое 16" descr="getImage-24.jpeg"/>
          <p:cNvPicPr>
            <a:picLocks noGrp="1" noChangeAspect="1"/>
          </p:cNvPicPr>
          <p:nvPr>
            <p:ph sz="half" idx="2"/>
          </p:nvPr>
        </p:nvPicPr>
        <p:blipFill>
          <a:blip r:embed="rId8" cstate="screen"/>
          <a:stretch>
            <a:fillRect/>
          </a:stretch>
        </p:blipFill>
        <p:spPr>
          <a:xfrm>
            <a:off x="4970264" y="16002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мои дети- продолжение мое,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Содержимое 15" descr="getImage-41.jpeg"/>
          <p:cNvPicPr>
            <a:picLocks noGrp="1" noChangeAspect="1"/>
          </p:cNvPicPr>
          <p:nvPr>
            <p:ph sz="half" idx="1"/>
          </p:nvPr>
        </p:nvPicPr>
        <p:blipFill>
          <a:blip r:embed="rId7" cstate="screen"/>
          <a:stretch>
            <a:fillRect/>
          </a:stretch>
        </p:blipFill>
        <p:spPr>
          <a:xfrm>
            <a:off x="457200" y="1843881"/>
            <a:ext cx="4038600" cy="40386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Содержимое 16" descr="getImage-14.jpeg"/>
          <p:cNvPicPr>
            <a:picLocks noGrp="1" noChangeAspect="1"/>
          </p:cNvPicPr>
          <p:nvPr>
            <p:ph sz="half" idx="2"/>
          </p:nvPr>
        </p:nvPicPr>
        <p:blipFill>
          <a:blip r:embed="rId8" cstate="screen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мои дети- то, что Богом мне дано!!!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Содержимое 17" descr="getImage-11.jpeg"/>
          <p:cNvPicPr>
            <a:picLocks noGrp="1" noChangeAspect="1"/>
          </p:cNvPicPr>
          <p:nvPr>
            <p:ph idx="1"/>
          </p:nvPr>
        </p:nvPicPr>
        <p:blipFill>
          <a:blip r:embed="rId7" cstate="screen"/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endParaRPr lang="ru-RU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>
            <a:off x="28194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ятта\Рабочий стол\ЭТО СРОЧНО\ПРЕЗЕНТАЦИЯ\0b1046f41010b46599801122fdb6b725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143250" cy="47625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438400" y="1066800"/>
            <a:ext cx="6172200" cy="4648200"/>
          </a:xfrm>
        </p:spPr>
        <p:txBody>
          <a:bodyPr>
            <a:noAutofit/>
          </a:bodyPr>
          <a:lstStyle/>
          <a:p>
            <a:r>
              <a:rPr lang="ru-RU" sz="66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Только у такой замечательной мамочки, как НАША </a:t>
            </a:r>
            <a:endParaRPr lang="ru-RU" sz="66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30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64008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могли </a:t>
            </a:r>
            <a:br>
              <a:rPr lang="ru-RU" sz="6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6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появиться</a:t>
            </a:r>
            <a:br>
              <a:rPr lang="ru-RU" sz="6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6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такие хорошенькие девочки,</a:t>
            </a:r>
            <a:br>
              <a:rPr lang="ru-RU" sz="6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6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как МЫ !!!</a:t>
            </a:r>
            <a:r>
              <a:rPr lang="ru-RU" sz="6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60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getImage-12.jpeg"/>
          <p:cNvPicPr>
            <a:picLocks noGrp="1" noChangeAspect="1"/>
          </p:cNvPicPr>
          <p:nvPr>
            <p:ph sz="half" idx="1"/>
          </p:nvPr>
        </p:nvPicPr>
        <p:blipFill>
          <a:blip r:embed="rId8" cstate="screen"/>
          <a:stretch>
            <a:fillRect/>
          </a:stretch>
        </p:blipFill>
        <p:spPr>
          <a:xfrm>
            <a:off x="609600" y="457200"/>
            <a:ext cx="3394472" cy="4525963"/>
          </a:xfrm>
          <a:prstGeom prst="plaqu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Содержимое 16" descr="getImage-48.jpeg"/>
          <p:cNvPicPr>
            <a:picLocks noGrp="1" noChangeAspect="1"/>
          </p:cNvPicPr>
          <p:nvPr>
            <p:ph sz="half" idx="2"/>
          </p:nvPr>
        </p:nvPicPr>
        <p:blipFill>
          <a:blip r:embed="rId9" cstate="screen"/>
          <a:stretch>
            <a:fillRect/>
          </a:stretch>
        </p:blipFill>
        <p:spPr>
          <a:xfrm>
            <a:off x="4419600" y="3200400"/>
            <a:ext cx="4038600" cy="3028950"/>
          </a:xfrm>
          <a:prstGeom prst="cloud">
            <a:avLst/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getImage-19.jpe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tretch>
            <a:fillRect/>
          </a:stretch>
        </p:blipFill>
        <p:spPr>
          <a:xfrm rot="21003369">
            <a:off x="873061" y="732150"/>
            <a:ext cx="3553567" cy="4243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Содержимое 16" descr="getImage-24.jpeg"/>
          <p:cNvPicPr>
            <a:picLocks noGrp="1" noChangeAspect="1"/>
          </p:cNvPicPr>
          <p:nvPr>
            <p:ph sz="half" idx="2"/>
          </p:nvPr>
        </p:nvPicPr>
        <p:blipFill>
          <a:blip r:embed="rId6" cstate="screen"/>
          <a:stretch>
            <a:fillRect/>
          </a:stretch>
        </p:blipFill>
        <p:spPr>
          <a:xfrm rot="20911807">
            <a:off x="5170533" y="1553972"/>
            <a:ext cx="3017813" cy="4023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soft" dir="t">
              <a:rot lat="0" lon="0" rev="16800000"/>
            </a:lightRig>
          </a:scene3d>
          <a:sp3d>
            <a:bevelT w="114300" prst="artDeco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11000" dirty="0" smtClean="0">
                <a:solidFill>
                  <a:schemeClr val="accent5">
                    <a:lumMod val="75000"/>
                  </a:schemeClr>
                </a:solidFill>
              </a:rPr>
              <a:t>София</a:t>
            </a:r>
            <a:r>
              <a:rPr lang="ru-RU" sz="11000" dirty="0" smtClean="0"/>
              <a:t> </a:t>
            </a:r>
            <a:endParaRPr lang="ru-RU" sz="11000" dirty="0"/>
          </a:p>
        </p:txBody>
      </p:sp>
      <p:pic>
        <p:nvPicPr>
          <p:cNvPr id="10" name="Содержимое 9" descr="DSC0406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0714303">
            <a:off x="523266" y="1784873"/>
            <a:ext cx="3232082" cy="4525963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Содержимое 10" descr="DSC0406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11555173"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95600" y="57340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1299958" lon="10799999" rev="21299999"/>
            </a:camera>
            <a:lightRig rig="threePt" dir="t"/>
          </a:scene3d>
        </p:spPr>
      </p:pic>
      <p:pic>
        <p:nvPicPr>
          <p:cNvPr id="2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17" descr="DSC04045.JPG"/>
          <p:cNvPicPr>
            <a:picLocks noGrp="1" noChangeAspect="1"/>
          </p:cNvPicPr>
          <p:nvPr>
            <p:ph sz="half" idx="1"/>
          </p:nvPr>
        </p:nvPicPr>
        <p:blipFill>
          <a:blip r:embed="rId7" cstate="screen"/>
          <a:stretch>
            <a:fillRect/>
          </a:stretch>
        </p:blipFill>
        <p:spPr>
          <a:xfrm rot="5400000">
            <a:off x="4127500" y="1892300"/>
            <a:ext cx="53848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9" name="Содержимое 18" descr="DSC04035.JPG"/>
          <p:cNvPicPr>
            <a:picLocks noGrp="1" noChangeAspect="1"/>
          </p:cNvPicPr>
          <p:nvPr>
            <p:ph sz="half" idx="2"/>
          </p:nvPr>
        </p:nvPicPr>
        <p:blipFill>
          <a:blip r:embed="rId8" cstate="screen"/>
          <a:stretch>
            <a:fillRect/>
          </a:stretch>
        </p:blipFill>
        <p:spPr>
          <a:xfrm>
            <a:off x="381000" y="1066800"/>
            <a:ext cx="4038600" cy="3028950"/>
          </a:xfrm>
          <a:prstGeom prst="round1Rect">
            <a:avLst/>
          </a:prstGeom>
          <a:solidFill>
            <a:schemeClr val="accent3">
              <a:lumMod val="75000"/>
            </a:scheme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277</TotalTime>
  <Words>173</Words>
  <Application>Microsoft Office PowerPoint</Application>
  <PresentationFormat>Экран (4:3)</PresentationFormat>
  <Paragraphs>30</Paragraphs>
  <Slides>33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«Мама…как много в этом слове!» </vt:lpstr>
      <vt:lpstr>МОУ «НОВОИЛИМСКАЯ СОШ ИМЕНИ Н.И.ЧЕРНЫХ»    РАБОТУ ВЫПОЛНИЛА : УЧЕНИЦА 1 КЛАССА  ЛАВИЦКАЯ СОФИя   РУКОВОДИТЕЛЬ: СЕРДЮКОВА Н.Ф. </vt:lpstr>
      <vt:lpstr>Слайд 3</vt:lpstr>
      <vt:lpstr>Только у такой замечательной мамочки, как НАША </vt:lpstr>
      <vt:lpstr>могли  появиться  такие хорошенькие девочки,  как МЫ !!! </vt:lpstr>
      <vt:lpstr>Слайд 6</vt:lpstr>
      <vt:lpstr>Слайд 7</vt:lpstr>
      <vt:lpstr>София </vt:lpstr>
      <vt:lpstr>Слайд 9</vt:lpstr>
      <vt:lpstr>Мы с моею мамочкой — друзья! Где моя мамуля — там и я! </vt:lpstr>
      <vt:lpstr>Если варит суп — я помогаю: Чашки и кастрюли разбираю.</vt:lpstr>
      <vt:lpstr>Моет мама пол — я рядом с ней,  Разливаю по полу сильней. </vt:lpstr>
      <vt:lpstr>Если в доме стирка — не робею Сыплю порошок и не жалею. </vt:lpstr>
      <vt:lpstr>Ну, а если мама в интернете, Здесь я всех нужнее на планете! </vt:lpstr>
      <vt:lpstr>Слайд 15</vt:lpstr>
      <vt:lpstr>Мама смотрит на меня. Вздыхает. Все понятно. Видно одобряет!  </vt:lpstr>
      <vt:lpstr>Вот такие с мамой мы друзья: Там где мама — там конечно я!!!</vt:lpstr>
      <vt:lpstr>Дарья</vt:lpstr>
      <vt:lpstr>Слайд 19</vt:lpstr>
      <vt:lpstr>Мама - это значит нежность, Это ласка, доброта, </vt:lpstr>
      <vt:lpstr>Мама - это безмятежность, Это радость, красота! </vt:lpstr>
      <vt:lpstr>Мама - это на ночь сказка, Это утренний рассвет, </vt:lpstr>
      <vt:lpstr>Мама - в трудный час подсказка, Это мудрость и совет! </vt:lpstr>
      <vt:lpstr>Мама - это зелень лета, Это снег, осенний лист, </vt:lpstr>
      <vt:lpstr>Мама - это лучик света, Мама - это значит ЖИЗНЬ </vt:lpstr>
      <vt:lpstr>Слайд 26</vt:lpstr>
      <vt:lpstr>мои дети- мои крылья за спиной, </vt:lpstr>
      <vt:lpstr>мои дети -мои звезды над Землей.</vt:lpstr>
      <vt:lpstr>Мои дети- мое счастье навсегда, </vt:lpstr>
      <vt:lpstr>мои дети- и богатство, и года... </vt:lpstr>
      <vt:lpstr>мои дети- продолжение мое,</vt:lpstr>
      <vt:lpstr> мои дети- то, что Богом мне дано!!!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39</cp:revision>
  <dcterms:created xsi:type="dcterms:W3CDTF">2014-11-13T12:37:48Z</dcterms:created>
  <dcterms:modified xsi:type="dcterms:W3CDTF">2015-03-07T03:37:11Z</dcterms:modified>
</cp:coreProperties>
</file>