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0" r:id="rId6"/>
    <p:sldId id="261" r:id="rId7"/>
    <p:sldId id="262" r:id="rId8"/>
    <p:sldId id="267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9BF5-D506-45FE-ADB5-68275CCBF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922B-ADE0-4F6F-8455-7E2E62A6D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3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9BF5-D506-45FE-ADB5-68275CCBF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922B-ADE0-4F6F-8455-7E2E62A6D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8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9BF5-D506-45FE-ADB5-68275CCBF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922B-ADE0-4F6F-8455-7E2E62A6D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9BF5-D506-45FE-ADB5-68275CCBF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922B-ADE0-4F6F-8455-7E2E62A6D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9BF5-D506-45FE-ADB5-68275CCBF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922B-ADE0-4F6F-8455-7E2E62A6D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9BF5-D506-45FE-ADB5-68275CCBF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922B-ADE0-4F6F-8455-7E2E62A6D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6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9BF5-D506-45FE-ADB5-68275CCBF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922B-ADE0-4F6F-8455-7E2E62A6D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44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9BF5-D506-45FE-ADB5-68275CCBF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922B-ADE0-4F6F-8455-7E2E62A6D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1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9BF5-D506-45FE-ADB5-68275CCBF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922B-ADE0-4F6F-8455-7E2E62A6D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9BF5-D506-45FE-ADB5-68275CCBF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922B-ADE0-4F6F-8455-7E2E62A6D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9BF5-D506-45FE-ADB5-68275CCBF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922B-ADE0-4F6F-8455-7E2E62A6D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8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09BF5-D506-45FE-ADB5-68275CCBF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E922B-ADE0-4F6F-8455-7E2E62A6D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7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r>
              <a:rPr lang="ru-RU" b="1" dirty="0" smtClean="0"/>
              <a:t>Главнейшие отряды насекомых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800" b="1" dirty="0" smtClean="0"/>
              <a:t>Отряд Перепончатокрылые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4536504" cy="98566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Фохтина</a:t>
            </a:r>
            <a:r>
              <a:rPr lang="ru-RU" dirty="0" smtClean="0"/>
              <a:t> А.А. – учитель биологии</a:t>
            </a:r>
          </a:p>
          <a:p>
            <a:r>
              <a:rPr lang="ru-RU" smtClean="0"/>
              <a:t>ГБОУ гимназия №1576 СПш213</a:t>
            </a:r>
          </a:p>
        </p:txBody>
      </p:sp>
    </p:spTree>
    <p:extLst>
      <p:ext uri="{BB962C8B-B14F-4D97-AF65-F5344CB8AC3E}">
        <p14:creationId xmlns:p14="http://schemas.microsoft.com/office/powerpoint/2010/main" val="727860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681037"/>
          </a:xfrm>
        </p:spPr>
        <p:txBody>
          <a:bodyPr/>
          <a:lstStyle/>
          <a:p>
            <a:pPr algn="ctr"/>
            <a:r>
              <a:rPr lang="ru-RU" sz="3600" dirty="0"/>
              <a:t>Термиты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429000"/>
            <a:ext cx="3908425" cy="312578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88913"/>
            <a:ext cx="3370263" cy="3433762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5888"/>
            <a:ext cx="2628900" cy="35052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509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Отряд Перепончатокрылые</a:t>
            </a:r>
            <a:endParaRPr lang="ru-RU" sz="4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237" y="1600200"/>
            <a:ext cx="6819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446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/>
              <a:t>Особенности: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Имеют 2 пары перепончатых крыльев</a:t>
            </a:r>
          </a:p>
          <a:p>
            <a:r>
              <a:rPr lang="ru-RU" dirty="0" smtClean="0"/>
              <a:t>Ротовые аппараты грызущий или лижущий</a:t>
            </a:r>
          </a:p>
          <a:p>
            <a:r>
              <a:rPr lang="ru-RU" dirty="0" smtClean="0"/>
              <a:t>Часто общественные насекомые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87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609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Пилильщики</a:t>
            </a:r>
          </a:p>
        </p:txBody>
      </p:sp>
      <p:pic>
        <p:nvPicPr>
          <p:cNvPr id="8197" name="Picture 5" descr="0_ec2c_25c9f981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836613"/>
            <a:ext cx="4248150" cy="34417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8199" name="Picture 7" descr="%D1%80%D0%BE%D0%B7%D0%B0%D0%BD%D0%BD%D1%8B%D0%B9-%D0%BF%D0%B8%D0%BB%D0%B8%D0%BB%D1%8C%D1%89%D0%B8%D0%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573463"/>
            <a:ext cx="6219825" cy="30384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8201" name="Picture 9" descr="%D0%BB%D0%B8%D1%87%D0%B8%D0%BD%D0%BA%D0%B0-%D1%80%D0%BE%D0%B7%D0%B0%D0%BD%D0%BD%D0%BE%D0%B3%D0%BE-%D0%BF%D0%B8%D0%BB%D0%B8%D0%BB%D1%8C%D1%89%D0%B8%D0%BA%D0%B0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46038"/>
            <a:ext cx="2305050" cy="329565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69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900" y="227013"/>
            <a:ext cx="2908300" cy="681037"/>
          </a:xfrm>
        </p:spPr>
        <p:txBody>
          <a:bodyPr/>
          <a:lstStyle/>
          <a:p>
            <a:pPr algn="ctr"/>
            <a:r>
              <a:rPr lang="ru-RU" sz="3600"/>
              <a:t>Муравьи</a:t>
            </a:r>
          </a:p>
        </p:txBody>
      </p:sp>
      <p:pic>
        <p:nvPicPr>
          <p:cNvPr id="9221" name="Picture 5" descr="a6597b284cb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943350"/>
            <a:ext cx="3986212" cy="26765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9224" name="Picture 8" descr="0019rq8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760788"/>
            <a:ext cx="4545013" cy="29813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9226" name="Picture 10" descr="x_87179bb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88913"/>
            <a:ext cx="3744913" cy="334645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9228" name="Picture 12" descr="murave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125538"/>
            <a:ext cx="2397125" cy="31527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29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3" y="227013"/>
            <a:ext cx="3195637" cy="681037"/>
          </a:xfrm>
        </p:spPr>
        <p:txBody>
          <a:bodyPr/>
          <a:lstStyle/>
          <a:p>
            <a:pPr algn="ctr"/>
            <a:r>
              <a:rPr lang="ru-RU" sz="3600"/>
              <a:t>Пчёлы</a:t>
            </a:r>
          </a:p>
        </p:txBody>
      </p:sp>
      <p:pic>
        <p:nvPicPr>
          <p:cNvPr id="10245" name="Picture 5" descr="pch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179763"/>
            <a:ext cx="4032250" cy="3462337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0247" name="Picture 7" descr="ANd9GcQfgQ1SBDhwgGz5aKTJImQjcq3PL4WuAmCKOhR2AhmH_0nReV8&amp;t=1&amp;usg=__J3sAnixaELQkFCSFFjNk7ie2w9U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860800"/>
            <a:ext cx="3527425" cy="27146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0249" name="Picture 9" descr="pchela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3910012" cy="2894012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0251" name="Picture 11" descr="1256031546_ozog-api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908050"/>
            <a:ext cx="4067175" cy="32004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58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3344863" cy="538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/>
              <a:t>Осы</a:t>
            </a:r>
          </a:p>
        </p:txBody>
      </p:sp>
      <p:pic>
        <p:nvPicPr>
          <p:cNvPr id="11269" name="Picture 5" descr="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60575"/>
            <a:ext cx="3816350" cy="286226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1271" name="Picture 7" descr="72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33375"/>
            <a:ext cx="4248150" cy="269398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1273" name="Picture 9" descr="800px-Wasp_May_2008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357563"/>
            <a:ext cx="4321175" cy="32416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464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1" name="Picture 13" descr="pratorum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860675" cy="37369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227013"/>
            <a:ext cx="2160588" cy="681037"/>
          </a:xfrm>
        </p:spPr>
        <p:txBody>
          <a:bodyPr/>
          <a:lstStyle/>
          <a:p>
            <a:pPr algn="ctr"/>
            <a:r>
              <a:rPr lang="ru-RU" sz="3600"/>
              <a:t>Шмели</a:t>
            </a:r>
          </a:p>
        </p:txBody>
      </p:sp>
      <p:pic>
        <p:nvPicPr>
          <p:cNvPr id="12293" name="Picture 5" descr="1204311852_shmel_450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88913"/>
            <a:ext cx="3600450" cy="32004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2295" name="Picture 7" descr="BumbleBee-OnPave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822700"/>
            <a:ext cx="3986212" cy="291941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2297" name="Picture 9" descr="BumblebeePickerelweed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3300" y="3625850"/>
            <a:ext cx="4222750" cy="311626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2299" name="Picture 11" descr="Bombus_griseocollis,_male,_face,I_SD29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1628775"/>
            <a:ext cx="3048000" cy="28575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5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681037"/>
          </a:xfrm>
        </p:spPr>
        <p:txBody>
          <a:bodyPr/>
          <a:lstStyle/>
          <a:p>
            <a:pPr algn="ctr"/>
            <a:r>
              <a:rPr lang="ru-RU" sz="3600"/>
              <a:t>Наездники</a:t>
            </a:r>
          </a:p>
        </p:txBody>
      </p:sp>
      <p:pic>
        <p:nvPicPr>
          <p:cNvPr id="13317" name="Picture 5" descr="mz00135-Holzschlupfwesp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403648" y="980728"/>
            <a:ext cx="6480175" cy="55149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806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Главнейшие отряды насекомых   Отряд Перепончатокрылые</vt:lpstr>
      <vt:lpstr>Отряд Перепончатокрылые</vt:lpstr>
      <vt:lpstr>Особенности:</vt:lpstr>
      <vt:lpstr>Пилильщики</vt:lpstr>
      <vt:lpstr>Муравьи</vt:lpstr>
      <vt:lpstr>Пчёлы</vt:lpstr>
      <vt:lpstr>Осы</vt:lpstr>
      <vt:lpstr>Шмели</vt:lpstr>
      <vt:lpstr>Наездники</vt:lpstr>
      <vt:lpstr>Термиты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Главнейшие отряды насекомых   Отряд Перепончатокрылые</dc:title>
  <dc:creator>Анна</dc:creator>
  <cp:lastModifiedBy>Анна</cp:lastModifiedBy>
  <cp:revision>3</cp:revision>
  <dcterms:created xsi:type="dcterms:W3CDTF">2014-01-29T05:14:28Z</dcterms:created>
  <dcterms:modified xsi:type="dcterms:W3CDTF">2014-01-30T10:52:17Z</dcterms:modified>
</cp:coreProperties>
</file>