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2E97-840F-4CB8-AC53-BF56EE4C23C3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5B3320E-843E-4295-88D5-F31CFCFE92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2E97-840F-4CB8-AC53-BF56EE4C23C3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320E-843E-4295-88D5-F31CFCFE92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2E97-840F-4CB8-AC53-BF56EE4C23C3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320E-843E-4295-88D5-F31CFCFE92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2E97-840F-4CB8-AC53-BF56EE4C23C3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5B3320E-843E-4295-88D5-F31CFCFE92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2E97-840F-4CB8-AC53-BF56EE4C23C3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320E-843E-4295-88D5-F31CFCFE92F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2E97-840F-4CB8-AC53-BF56EE4C23C3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320E-843E-4295-88D5-F31CFCFE92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2E97-840F-4CB8-AC53-BF56EE4C23C3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5B3320E-843E-4295-88D5-F31CFCFE92F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2E97-840F-4CB8-AC53-BF56EE4C23C3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320E-843E-4295-88D5-F31CFCFE92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2E97-840F-4CB8-AC53-BF56EE4C23C3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320E-843E-4295-88D5-F31CFCFE92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2E97-840F-4CB8-AC53-BF56EE4C23C3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320E-843E-4295-88D5-F31CFCFE92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2E97-840F-4CB8-AC53-BF56EE4C23C3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320E-843E-4295-88D5-F31CFCFE92F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4302E97-840F-4CB8-AC53-BF56EE4C23C3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5B3320E-843E-4295-88D5-F31CFCFE92F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645024"/>
            <a:ext cx="8458200" cy="9144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«Изучение истории родного края»</a:t>
            </a:r>
            <a:endParaRPr lang="ru-RU" sz="3600" dirty="0" smtClean="0">
              <a:solidFill>
                <a:srgbClr val="FF0000"/>
              </a:solidFill>
            </a:endParaRPr>
          </a:p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(интеллектуально-познавательная викторина)</a:t>
            </a: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730887" y="361201"/>
            <a:ext cx="36822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Рубрика «История в датах»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4818" name="Picture 2" descr="ANd9GcSxlIKi7Wwne8puauHgx6VJzEjKlOdJy94PcW0E6_Vne7tBWq2C3dmd1gcSM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052736"/>
            <a:ext cx="346268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9" name="Рисунок 1" descr="Памятник учителю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717032"/>
            <a:ext cx="3816424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779912" y="1540242"/>
            <a:ext cx="547260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В каком году был основан посёлок и с чем это связано?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В каком году в посёлке была открыта первая общеобразовательная школа?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В каком году был открыт ледовый комплекс «Кристалл», какие спортивные сооружения вам еще известны?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55976" y="422108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В каком году была обнаружена часовня 19 века на правом берегу реки Левый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Ярудей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5.В каком году и где состоялось открытие памятника учителю?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47664" y="735666"/>
            <a:ext cx="662473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«Я люблю наши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Пангоды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…»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 люблю наши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Пангоды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Здесь я живу.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каждым днём, с каждым годом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Вместе с ними расту.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Здесь мой дом, увлеченья, садик, школа, семья,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живут по соседству мои лучшие друзья.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когда повзрослею, я уеду туда,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Где есть море, есть солнце – они встретят меня.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 любимый посёлок не забыть никогда.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Он останется в сердце моём навсегда.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                              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Кренцив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Е., ученица 7 а класса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9553" y="548683"/>
          <a:ext cx="8064896" cy="5976664"/>
        </p:xfrm>
        <a:graphic>
          <a:graphicData uri="http://schemas.openxmlformats.org/drawingml/2006/table">
            <a:tbl>
              <a:tblPr/>
              <a:tblGrid>
                <a:gridCol w="3875954"/>
                <a:gridCol w="767762"/>
                <a:gridCol w="768535"/>
                <a:gridCol w="882305"/>
                <a:gridCol w="882305"/>
                <a:gridCol w="888035"/>
              </a:tblGrid>
              <a:tr h="75733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Номинации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 вопроса и баллы</a:t>
                      </a:r>
                      <a:endParaRPr lang="ru-RU" sz="20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82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8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Улицы и памятники 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8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География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8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Население и выдающиеся люди 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8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Природа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8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История 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8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Политика и экономика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8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История в датах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3201" marR="63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0_4ea9f_67c298fa_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8640"/>
            <a:ext cx="2664296" cy="3771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3" descr="1448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005064"/>
            <a:ext cx="3652118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4283968" y="836712"/>
            <a:ext cx="460851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1.Где установлен памятник погибшим землякам в ВОВ мемориал «Вечный огонь»?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Сколько колокольчиков свисает над «Вечным огнем» и почему?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Какой памятник стоит у нас в парке, кому он посвящен?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Как называются улицы 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Пангодах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на которых находятся детские сады «Улыбка» и «Журавлёнок»?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Когда и кем был заложен первый камень храма Рождества Христова?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Перечислете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улицы, которые есть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Пангодах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347864" y="199093"/>
            <a:ext cx="57961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Рубрика «Улицы и памятники».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059832" y="260648"/>
            <a:ext cx="29688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Рубрика «География»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698" name="Picture 2" descr="okrug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692696"/>
            <a:ext cx="4680520" cy="3354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67544" y="4149080"/>
            <a:ext cx="853244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На какой низменности расположен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Надымский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район?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Назовите вид климата, который преобладает в районе?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Какой абсолютный минимум температуры воздуха был зарегистрирован в нашем районе за годы его существования?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Назовите крупнейшие реки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Надымского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района?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5.Где расположено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Надымское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городище?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763688" y="260648"/>
            <a:ext cx="57465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Рубрика «Население и выдающиеся люди»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22" name="Picture 2" descr="117322535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717032"/>
            <a:ext cx="339218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3" descr="ANd9GcT_fdAgJqe2qRo64ZZK2qJxe-3Li7A9RauKpROoEKyjF5w3tiKX5xK6W6iAr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836712"/>
            <a:ext cx="1944216" cy="2930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3131840" y="1119227"/>
            <a:ext cx="554461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1.Расскажите, в честь кого названа самая первая улица в городе Надыме, и чем он это заслужил?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Назовите количественный состав населения нашего посёлка?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Перечислите, какие коренные жители Севера проживают в нашем районе, и их народные промыслы?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293096"/>
            <a:ext cx="50040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О ком эти слова « Член КПСС, электрик СМУ-60 треста СТПС, погиб, при строительстве газопровода, спасая своего товарища по работе...»?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 Какой народ составляет значительную часть коренного населения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Надымского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района?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214994" y="361201"/>
            <a:ext cx="27140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Рубрика «Природа»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1746" name="Picture 2" descr="a_b80323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764704"/>
            <a:ext cx="2448272" cy="324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7" name="Picture 3" descr="3322043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4210712"/>
            <a:ext cx="3168352" cy="2373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203848" y="1335251"/>
            <a:ext cx="5940152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Какие ягоды растут в нашем районе?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2.Какие лекарственные растения растут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Надымском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районе?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Какая рыба ловится в реках?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4.В каких природных зонах расположен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Надымский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район?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5.Сколько видов насчитывает животный мир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Надымского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района, какие животные водятся в нашей тундре и лесотундре?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3238237" y="217185"/>
            <a:ext cx="26675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Рубрика «История»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2770" name="Picture 2" descr="22_Glavniii_sait_8164_original_bi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836712"/>
            <a:ext cx="400142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23528" y="3574177"/>
            <a:ext cx="856895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Какой археологический памятник находится в нашем районе?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В каком документе и когда впервые был упомянут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Надымский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городок?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Назовите версию происхождения названия посёлка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Пангоды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 (подножие холма)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Кто и в каком году впервые сделал научное описание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Надымского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городища?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5.В каком документе, и от какого года впервые имеется месторасположение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Надымского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городка?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344659" y="289193"/>
            <a:ext cx="44546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Рубрика «Политика и экономика»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3794" name="Picture 2" descr="ANd9GcT6_eH-X_SdnaYu_cAUNlRx4IkakEBuVJdt9_X6z_9i1ToP2fsUny970T28F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836712"/>
            <a:ext cx="348352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611560" y="3639507"/>
            <a:ext cx="828092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1.Назовите предприятие, которое является градообразующим в посёлке?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Объясните значение герба посёлка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Пангоды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Какая промышленность составляет основу экономики района?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4.Назовите традиционные отрасли сельского хозяйства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Надымского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района, какая из них является основной?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Назовите добыча, каких полезных ископаемых ведется на территории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Надымского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района?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</TotalTime>
  <Words>650</Words>
  <Application>Microsoft Office PowerPoint</Application>
  <PresentationFormat>Экран (4:3)</PresentationFormat>
  <Paragraphs>109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ТИМЯШЕВЫ</dc:creator>
  <cp:lastModifiedBy>ТИМЯШЕВЫ</cp:lastModifiedBy>
  <cp:revision>2</cp:revision>
  <dcterms:created xsi:type="dcterms:W3CDTF">2013-01-28T12:51:45Z</dcterms:created>
  <dcterms:modified xsi:type="dcterms:W3CDTF">2013-01-28T13:11:38Z</dcterms:modified>
</cp:coreProperties>
</file>