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7532-CAB4-4368-BBCB-4EA0ED7F3278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75DE-804C-4D0B-9565-EF5BAF60F45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7532-CAB4-4368-BBCB-4EA0ED7F3278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75DE-804C-4D0B-9565-EF5BAF60F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7532-CAB4-4368-BBCB-4EA0ED7F3278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75DE-804C-4D0B-9565-EF5BAF60F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7532-CAB4-4368-BBCB-4EA0ED7F3278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75DE-804C-4D0B-9565-EF5BAF60F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7532-CAB4-4368-BBCB-4EA0ED7F3278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0A475DE-804C-4D0B-9565-EF5BAF60F45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7532-CAB4-4368-BBCB-4EA0ED7F3278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75DE-804C-4D0B-9565-EF5BAF60F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7532-CAB4-4368-BBCB-4EA0ED7F3278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75DE-804C-4D0B-9565-EF5BAF60F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7532-CAB4-4368-BBCB-4EA0ED7F3278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75DE-804C-4D0B-9565-EF5BAF60F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7532-CAB4-4368-BBCB-4EA0ED7F3278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75DE-804C-4D0B-9565-EF5BAF60F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7532-CAB4-4368-BBCB-4EA0ED7F3278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75DE-804C-4D0B-9565-EF5BAF60F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7532-CAB4-4368-BBCB-4EA0ED7F3278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75DE-804C-4D0B-9565-EF5BAF60F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07532-CAB4-4368-BBCB-4EA0ED7F3278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0A475DE-804C-4D0B-9565-EF5BAF60F45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Открытка Print Gur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714356"/>
            <a:ext cx="6720311" cy="52530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Поздравления к 8-му марта Журна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642918"/>
            <a:ext cx="7839872" cy="5686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Конкурс видеороликов в Cross Fire. - Фан-сайт игры CrossFi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85728"/>
            <a:ext cx="6357982" cy="6357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2893" y="428604"/>
            <a:ext cx="667957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«Кто больше назовёт»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8674" name="Picture 2" descr="Воинские звания армии РФ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500306"/>
            <a:ext cx="5715000" cy="3571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4612" y="642918"/>
            <a:ext cx="642938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«Узнай сказочного персонажа по приметам»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9698" name="Picture 2" descr="Детский клипарт &quot;Коллекция мультяшных героев&quot;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81148"/>
            <a:ext cx="4073598" cy="53768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Спрашивали. Отвечаем!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785794"/>
            <a:ext cx="6964387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428604"/>
            <a:ext cx="55721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«Головоломка»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2000240"/>
            <a:ext cx="721523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тёрка, карп,  </a:t>
            </a:r>
            <a:r>
              <a:rPr lang="ru-RU" sz="5400" dirty="0"/>
              <a:t>чурка </a:t>
            </a:r>
            <a:r>
              <a:rPr lang="ru-RU" sz="5400" dirty="0" smtClean="0"/>
              <a:t>, </a:t>
            </a:r>
            <a:r>
              <a:rPr lang="ru-RU" sz="5400" dirty="0"/>
              <a:t>сокол </a:t>
            </a:r>
            <a:r>
              <a:rPr lang="ru-RU" sz="5400" dirty="0" smtClean="0"/>
              <a:t>, </a:t>
            </a:r>
            <a:r>
              <a:rPr lang="ru-RU" sz="5400" dirty="0"/>
              <a:t>сосна </a:t>
            </a:r>
            <a:r>
              <a:rPr lang="ru-RU" sz="5400" dirty="0" smtClean="0"/>
              <a:t>, ропот, тушка.</a:t>
            </a:r>
            <a:endParaRPr lang="ru-RU" sz="5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857232"/>
            <a:ext cx="607222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«Всезнайка»</a:t>
            </a:r>
            <a:endParaRPr lang="ru-RU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2967335"/>
            <a:ext cx="778674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Простаквашино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50" name="Picture 6" descr="На главную/С ДНЕМ РОЖДЕНИЯ/1970-e/73filippo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614300"/>
            <a:ext cx="7929618" cy="66866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35</TotalTime>
  <Words>33</Words>
  <Application>Microsoft Office PowerPoint</Application>
  <PresentationFormat>Экран (4:3)</PresentationFormat>
  <Paragraphs>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kustov</dc:creator>
  <cp:lastModifiedBy>kustov</cp:lastModifiedBy>
  <cp:revision>4</cp:revision>
  <dcterms:created xsi:type="dcterms:W3CDTF">2015-03-05T15:05:01Z</dcterms:created>
  <dcterms:modified xsi:type="dcterms:W3CDTF">2015-03-05T15:40:25Z</dcterms:modified>
</cp:coreProperties>
</file>