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2" r:id="rId4"/>
    <p:sldId id="263" r:id="rId5"/>
    <p:sldId id="259" r:id="rId6"/>
    <p:sldId id="272" r:id="rId7"/>
    <p:sldId id="270" r:id="rId8"/>
    <p:sldId id="265" r:id="rId9"/>
    <p:sldId id="264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4" autoAdjust="0"/>
    <p:restoredTop sz="94717" autoAdjust="0"/>
  </p:normalViewPr>
  <p:slideViewPr>
    <p:cSldViewPr>
      <p:cViewPr>
        <p:scale>
          <a:sx n="100" d="100"/>
          <a:sy n="100" d="100"/>
        </p:scale>
        <p:origin x="-17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6EFE1-85A1-43B6-9D1B-B03FBC3EE9B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576C9-20DD-43AA-B9D1-1E8509D61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26.10.2009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dirty="0" smtClean="0"/>
              <a:t>Лето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000066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rgbClr val="000066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rgbClr val="000066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rgbClr val="000066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rgbClr val="000066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Образовательная программа</a:t>
            </a:r>
            <a:br>
              <a:rPr lang="ru-RU" dirty="0" smtClean="0"/>
            </a:br>
            <a:r>
              <a:rPr lang="ru-RU" dirty="0" smtClean="0"/>
              <a:t>детского объединения </a:t>
            </a:r>
            <a:br>
              <a:rPr lang="ru-RU" dirty="0" smtClean="0"/>
            </a:br>
            <a:r>
              <a:rPr lang="ru-RU" dirty="0" smtClean="0"/>
              <a:t>«Тряпичный гном»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Составитель: </a:t>
            </a:r>
            <a:r>
              <a:rPr lang="ru-RU" dirty="0" err="1" smtClean="0"/>
              <a:t>Шварцкопф</a:t>
            </a:r>
            <a:endParaRPr lang="ru-RU" dirty="0" smtClean="0"/>
          </a:p>
          <a:p>
            <a:r>
              <a:rPr lang="ru-RU" dirty="0" smtClean="0"/>
              <a:t>Татьяна Александровна, педагог дополнительного образования МКОУ ДОД</a:t>
            </a:r>
          </a:p>
          <a:p>
            <a:r>
              <a:rPr lang="ru-RU" dirty="0" smtClean="0"/>
              <a:t>«Центр детского творчества»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SCHWARZKOPF72@INBOX.RU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«Тряпичный гном»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2088232"/>
          </a:xfrm>
        </p:spPr>
        <p:txBody>
          <a:bodyPr>
            <a:normAutofit/>
          </a:bodyPr>
          <a:lstStyle/>
          <a:p>
            <a:r>
              <a:rPr lang="ru-RU" dirty="0" smtClean="0"/>
              <a:t>Актуальность программы: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-заключается в том, чтобы приобщить современного ребёнка, в то время, когда стремительно развивается прогресс к народной истории через изготовление самодельной игрушки, панно, аппликации.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728191"/>
          </a:xfrm>
        </p:spPr>
        <p:txBody>
          <a:bodyPr/>
          <a:lstStyle/>
          <a:p>
            <a:r>
              <a:rPr lang="ru-RU" dirty="0" smtClean="0"/>
              <a:t>Цель программы: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988840"/>
            <a:ext cx="6400800" cy="3433936"/>
          </a:xfrm>
        </p:spPr>
        <p:txBody>
          <a:bodyPr>
            <a:normAutofit/>
          </a:bodyPr>
          <a:lstStyle/>
          <a:p>
            <a:r>
              <a:rPr lang="ru-RU" dirty="0" smtClean="0"/>
              <a:t>Создание условий для творческого развития каждого ребёнка через создание поделки собственными руками, что служит общему развитию личности.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088232"/>
          </a:xfrm>
        </p:spPr>
        <p:txBody>
          <a:bodyPr/>
          <a:lstStyle/>
          <a:p>
            <a:r>
              <a:rPr lang="ru-RU" dirty="0" smtClean="0"/>
              <a:t>Задачи: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632848" cy="46805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      1 года обучения  </a:t>
            </a:r>
          </a:p>
          <a:p>
            <a:r>
              <a:rPr lang="ru-RU" dirty="0" smtClean="0"/>
              <a:t>                     </a:t>
            </a:r>
          </a:p>
          <a:p>
            <a:r>
              <a:rPr lang="ru-RU" dirty="0" smtClean="0"/>
              <a:t>- формирование у детей навыков ручного труда;</a:t>
            </a:r>
          </a:p>
          <a:p>
            <a:r>
              <a:rPr lang="ru-RU" dirty="0" smtClean="0"/>
              <a:t>- обучение работы с шаблонами;                                   </a:t>
            </a:r>
          </a:p>
          <a:p>
            <a:r>
              <a:rPr lang="ru-RU" dirty="0" smtClean="0"/>
              <a:t>- обучение основам кройки   и шитья;         </a:t>
            </a:r>
          </a:p>
          <a:p>
            <a:r>
              <a:rPr lang="ru-RU" dirty="0" smtClean="0"/>
              <a:t>- обучение приёмам  коллективной работы, самоконтроля и взаимоконтроля;</a:t>
            </a:r>
          </a:p>
          <a:p>
            <a:r>
              <a:rPr lang="ru-RU" dirty="0" smtClean="0"/>
              <a:t>- воспитание трудолюбия и </a:t>
            </a:r>
            <a:r>
              <a:rPr lang="ru-RU" smtClean="0"/>
              <a:t>аккуратности.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Задачи:</a:t>
            </a:r>
            <a:br>
              <a:rPr lang="ru-RU" dirty="0" smtClean="0"/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2год обучения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- расширение знаний об истории игрушки, традициях, творчестве, быте народа;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- воспитание у детей художественного вкуса, фантазии, пространственного воображения;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- обучение правилам работы с выкройками;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- обучение практическим навыкам работы с тканью, мехом, бросовым материалом;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- воспитание стремления к разумной организации свободного времени.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Учебно-тематический план</a:t>
            </a:r>
            <a:br>
              <a:rPr lang="ru-RU" sz="2800" dirty="0" smtClean="0"/>
            </a:br>
            <a:r>
              <a:rPr lang="ru-RU" sz="2800" dirty="0" smtClean="0"/>
              <a:t>1 год обучения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95536" y="1628800"/>
          <a:ext cx="8229600" cy="4973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6552728"/>
                <a:gridCol w="432048"/>
                <a:gridCol w="432048"/>
                <a:gridCol w="452736"/>
              </a:tblGrid>
              <a:tr h="432048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        ТЕМА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часы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всего</a:t>
                      </a:r>
                      <a:endParaRPr lang="ru-RU" sz="9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теория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практика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4421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</a:p>
                    <a:p>
                      <a:r>
                        <a:rPr lang="ru-RU" sz="1100" dirty="0" smtClean="0"/>
                        <a:t>2</a:t>
                      </a:r>
                    </a:p>
                    <a:p>
                      <a:r>
                        <a:rPr lang="ru-RU" sz="1100" dirty="0" smtClean="0"/>
                        <a:t>3</a:t>
                      </a:r>
                    </a:p>
                    <a:p>
                      <a:r>
                        <a:rPr lang="ru-RU" sz="1100" dirty="0" smtClean="0"/>
                        <a:t>4</a:t>
                      </a:r>
                    </a:p>
                    <a:p>
                      <a:r>
                        <a:rPr lang="ru-RU" sz="1100" dirty="0" smtClean="0"/>
                        <a:t>5</a:t>
                      </a:r>
                    </a:p>
                    <a:p>
                      <a:r>
                        <a:rPr lang="ru-RU" sz="1100" dirty="0" smtClean="0"/>
                        <a:t>6</a:t>
                      </a:r>
                    </a:p>
                    <a:p>
                      <a:r>
                        <a:rPr lang="ru-RU" sz="1100" dirty="0" smtClean="0"/>
                        <a:t>7</a:t>
                      </a:r>
                    </a:p>
                    <a:p>
                      <a:r>
                        <a:rPr lang="ru-RU" sz="1100" dirty="0" smtClean="0"/>
                        <a:t>8</a:t>
                      </a:r>
                    </a:p>
                    <a:p>
                      <a:endParaRPr lang="ru-RU" sz="1100" dirty="0" smtClean="0"/>
                    </a:p>
                    <a:p>
                      <a:r>
                        <a:rPr lang="ru-RU" sz="1100" dirty="0" smtClean="0"/>
                        <a:t>9</a:t>
                      </a:r>
                    </a:p>
                    <a:p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Вводное</a:t>
                      </a:r>
                      <a:r>
                        <a:rPr lang="ru-RU" sz="1100" baseline="0" dirty="0" smtClean="0"/>
                        <a:t> занятие</a:t>
                      </a:r>
                    </a:p>
                    <a:p>
                      <a:r>
                        <a:rPr lang="ru-RU" sz="1100" baseline="0" dirty="0" smtClean="0"/>
                        <a:t>Аппликация из цветного картона</a:t>
                      </a:r>
                    </a:p>
                    <a:p>
                      <a:r>
                        <a:rPr lang="ru-RU" sz="1100" baseline="0" dirty="0" smtClean="0"/>
                        <a:t>Аппликация из ниток</a:t>
                      </a:r>
                    </a:p>
                    <a:p>
                      <a:r>
                        <a:rPr lang="ru-RU" sz="1100" baseline="0" dirty="0" smtClean="0"/>
                        <a:t>Панно</a:t>
                      </a:r>
                    </a:p>
                    <a:p>
                      <a:r>
                        <a:rPr lang="ru-RU" sz="1100" baseline="0" dirty="0" smtClean="0"/>
                        <a:t>Виды ручных швов</a:t>
                      </a:r>
                    </a:p>
                    <a:p>
                      <a:r>
                        <a:rPr lang="ru-RU" sz="1100" baseline="0" dirty="0" smtClean="0"/>
                        <a:t>Плоскостные игрушки</a:t>
                      </a:r>
                    </a:p>
                    <a:p>
                      <a:r>
                        <a:rPr lang="ru-RU" sz="1100" baseline="0" dirty="0" smtClean="0"/>
                        <a:t>Поуплоские игрушки на картонной основе</a:t>
                      </a:r>
                    </a:p>
                    <a:p>
                      <a:r>
                        <a:rPr lang="ru-RU" sz="1100" baseline="0" dirty="0" smtClean="0"/>
                        <a:t>Объёмные комбинированные игрушки с применением меха, кожи, атласных лент, пуговиц, бросового материала</a:t>
                      </a:r>
                    </a:p>
                    <a:p>
                      <a:r>
                        <a:rPr lang="ru-RU" sz="1100" baseline="0" dirty="0" smtClean="0"/>
                        <a:t>Мастерская Деда </a:t>
                      </a:r>
                      <a:r>
                        <a:rPr lang="ru-RU" sz="1100" baseline="0" dirty="0" smtClean="0"/>
                        <a:t>Мороза</a:t>
                      </a:r>
                      <a:endParaRPr lang="ru-RU" sz="1100" baseline="0" dirty="0" smtClean="0"/>
                    </a:p>
                    <a:p>
                      <a:r>
                        <a:rPr lang="ru-RU" sz="1100" baseline="0" dirty="0" smtClean="0"/>
                        <a:t>Сувенирные изделия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</a:t>
                      </a:r>
                    </a:p>
                    <a:p>
                      <a:r>
                        <a:rPr lang="ru-RU" sz="1100" dirty="0" smtClean="0"/>
                        <a:t>20</a:t>
                      </a:r>
                    </a:p>
                    <a:p>
                      <a:r>
                        <a:rPr lang="ru-RU" sz="1100" dirty="0" smtClean="0"/>
                        <a:t>24</a:t>
                      </a:r>
                    </a:p>
                    <a:p>
                      <a:r>
                        <a:rPr lang="ru-RU" sz="1100" dirty="0" smtClean="0"/>
                        <a:t>22</a:t>
                      </a:r>
                    </a:p>
                    <a:p>
                      <a:r>
                        <a:rPr lang="ru-RU" sz="1100" dirty="0" smtClean="0"/>
                        <a:t>2</a:t>
                      </a:r>
                    </a:p>
                    <a:p>
                      <a:r>
                        <a:rPr lang="ru-RU" sz="1100" dirty="0" smtClean="0"/>
                        <a:t>16</a:t>
                      </a:r>
                    </a:p>
                    <a:p>
                      <a:r>
                        <a:rPr lang="ru-RU" sz="1100" dirty="0" smtClean="0"/>
                        <a:t>18</a:t>
                      </a:r>
                    </a:p>
                    <a:p>
                      <a:r>
                        <a:rPr lang="ru-RU" sz="1100" dirty="0" smtClean="0"/>
                        <a:t>24</a:t>
                      </a:r>
                    </a:p>
                    <a:p>
                      <a:endParaRPr lang="ru-RU" sz="1100" dirty="0" smtClean="0"/>
                    </a:p>
                    <a:p>
                      <a:r>
                        <a:rPr lang="ru-RU" sz="1100" dirty="0" smtClean="0"/>
                        <a:t>26</a:t>
                      </a:r>
                    </a:p>
                    <a:p>
                      <a:r>
                        <a:rPr lang="ru-RU" sz="1100" dirty="0" smtClean="0"/>
                        <a:t>12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</a:t>
                      </a:r>
                    </a:p>
                    <a:p>
                      <a:r>
                        <a:rPr lang="ru-RU" sz="1100" dirty="0" smtClean="0"/>
                        <a:t>4</a:t>
                      </a:r>
                    </a:p>
                    <a:p>
                      <a:r>
                        <a:rPr lang="ru-RU" sz="1100" dirty="0" smtClean="0"/>
                        <a:t>2</a:t>
                      </a:r>
                    </a:p>
                    <a:p>
                      <a:r>
                        <a:rPr lang="ru-RU" sz="1100" dirty="0" smtClean="0"/>
                        <a:t>2</a:t>
                      </a:r>
                    </a:p>
                    <a:p>
                      <a:r>
                        <a:rPr lang="ru-RU" sz="1100" dirty="0" smtClean="0"/>
                        <a:t>1</a:t>
                      </a:r>
                    </a:p>
                    <a:p>
                      <a:r>
                        <a:rPr lang="ru-RU" sz="1100" dirty="0" smtClean="0"/>
                        <a:t>4</a:t>
                      </a:r>
                    </a:p>
                    <a:p>
                      <a:r>
                        <a:rPr lang="ru-RU" sz="1100" dirty="0" smtClean="0"/>
                        <a:t>2</a:t>
                      </a:r>
                    </a:p>
                    <a:p>
                      <a:r>
                        <a:rPr lang="ru-RU" sz="1100" dirty="0" smtClean="0"/>
                        <a:t>5</a:t>
                      </a:r>
                    </a:p>
                    <a:p>
                      <a:endParaRPr lang="ru-RU" sz="1100" dirty="0" smtClean="0"/>
                    </a:p>
                    <a:p>
                      <a:r>
                        <a:rPr lang="ru-RU" sz="1100" dirty="0" smtClean="0"/>
                        <a:t>3</a:t>
                      </a:r>
                    </a:p>
                    <a:p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</a:t>
                      </a:r>
                    </a:p>
                    <a:p>
                      <a:r>
                        <a:rPr lang="ru-RU" sz="1100" dirty="0" smtClean="0"/>
                        <a:t>16</a:t>
                      </a:r>
                    </a:p>
                    <a:p>
                      <a:r>
                        <a:rPr lang="ru-RU" sz="1100" dirty="0" smtClean="0"/>
                        <a:t>22</a:t>
                      </a:r>
                    </a:p>
                    <a:p>
                      <a:r>
                        <a:rPr lang="ru-RU" sz="1100" dirty="0" smtClean="0"/>
                        <a:t>20</a:t>
                      </a:r>
                    </a:p>
                    <a:p>
                      <a:r>
                        <a:rPr lang="ru-RU" sz="1100" dirty="0" smtClean="0"/>
                        <a:t>1</a:t>
                      </a:r>
                    </a:p>
                    <a:p>
                      <a:r>
                        <a:rPr lang="ru-RU" sz="1100" dirty="0" smtClean="0"/>
                        <a:t>12</a:t>
                      </a:r>
                    </a:p>
                    <a:p>
                      <a:r>
                        <a:rPr lang="ru-RU" sz="1100" dirty="0" smtClean="0"/>
                        <a:t>16</a:t>
                      </a:r>
                    </a:p>
                    <a:p>
                      <a:r>
                        <a:rPr lang="ru-RU" sz="1100" dirty="0" smtClean="0"/>
                        <a:t>19</a:t>
                      </a:r>
                    </a:p>
                    <a:p>
                      <a:endParaRPr lang="ru-RU" sz="1100" dirty="0" smtClean="0"/>
                    </a:p>
                    <a:p>
                      <a:r>
                        <a:rPr lang="ru-RU" sz="1100" dirty="0" smtClean="0"/>
                        <a:t>23</a:t>
                      </a:r>
                    </a:p>
                    <a:p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/>
                </a:tc>
              </a:tr>
              <a:tr h="137730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11</a:t>
                      </a:r>
                    </a:p>
                    <a:p>
                      <a:r>
                        <a:rPr lang="ru-RU" sz="1100" dirty="0" smtClean="0"/>
                        <a:t>12</a:t>
                      </a:r>
                    </a:p>
                    <a:p>
                      <a:r>
                        <a:rPr lang="ru-RU" sz="1100" dirty="0" smtClean="0"/>
                        <a:t>13</a:t>
                      </a:r>
                    </a:p>
                    <a:p>
                      <a:r>
                        <a:rPr lang="ru-RU" sz="1100" dirty="0" smtClean="0"/>
                        <a:t>14</a:t>
                      </a:r>
                    </a:p>
                    <a:p>
                      <a:r>
                        <a:rPr lang="ru-RU" sz="1100" dirty="0" smtClean="0"/>
                        <a:t>15</a:t>
                      </a:r>
                    </a:p>
                    <a:p>
                      <a:r>
                        <a:rPr lang="ru-RU" sz="1100" dirty="0" smtClean="0"/>
                        <a:t>16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Подарок ветерану</a:t>
                      </a:r>
                    </a:p>
                    <a:p>
                      <a:r>
                        <a:rPr lang="ru-RU" sz="1100" dirty="0" smtClean="0"/>
                        <a:t>Индивидуальные работы</a:t>
                      </a:r>
                    </a:p>
                    <a:p>
                      <a:r>
                        <a:rPr lang="ru-RU" sz="1100" dirty="0" smtClean="0"/>
                        <a:t>Итоговое занятие</a:t>
                      </a:r>
                    </a:p>
                    <a:p>
                      <a:r>
                        <a:rPr lang="ru-RU" sz="1100" dirty="0" smtClean="0"/>
                        <a:t>Массовые мероприятия с обучающимися</a:t>
                      </a:r>
                    </a:p>
                    <a:p>
                      <a:r>
                        <a:rPr lang="ru-RU" sz="1100" dirty="0" smtClean="0"/>
                        <a:t>Выставки.</a:t>
                      </a:r>
                      <a:r>
                        <a:rPr lang="ru-RU" sz="1100" baseline="0" dirty="0" smtClean="0"/>
                        <a:t> Конкурсы</a:t>
                      </a:r>
                    </a:p>
                    <a:p>
                      <a:r>
                        <a:rPr lang="ru-RU" sz="1100" baseline="0" dirty="0" smtClean="0"/>
                        <a:t>Экскурсии</a:t>
                      </a:r>
                      <a:endParaRPr lang="ru-RU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</a:t>
                      </a:r>
                    </a:p>
                    <a:p>
                      <a:r>
                        <a:rPr lang="ru-RU" sz="1100" dirty="0" smtClean="0"/>
                        <a:t>10</a:t>
                      </a:r>
                    </a:p>
                    <a:p>
                      <a:r>
                        <a:rPr lang="ru-RU" sz="1100" dirty="0" smtClean="0"/>
                        <a:t>2</a:t>
                      </a:r>
                    </a:p>
                    <a:p>
                      <a:r>
                        <a:rPr lang="ru-RU" sz="1100" dirty="0" smtClean="0"/>
                        <a:t>12</a:t>
                      </a:r>
                    </a:p>
                    <a:p>
                      <a:r>
                        <a:rPr lang="ru-RU" sz="1100" dirty="0" smtClean="0"/>
                        <a:t>10</a:t>
                      </a:r>
                    </a:p>
                    <a:p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</a:p>
                    <a:p>
                      <a:r>
                        <a:rPr lang="ru-RU" sz="1100" dirty="0" smtClean="0"/>
                        <a:t>1</a:t>
                      </a:r>
                    </a:p>
                    <a:p>
                      <a:r>
                        <a:rPr lang="ru-RU" sz="1100" dirty="0" smtClean="0"/>
                        <a:t>2</a:t>
                      </a:r>
                    </a:p>
                    <a:p>
                      <a:r>
                        <a:rPr lang="ru-RU" sz="1100" dirty="0" smtClean="0"/>
                        <a:t>12</a:t>
                      </a:r>
                    </a:p>
                    <a:p>
                      <a:r>
                        <a:rPr lang="ru-RU" sz="1100" dirty="0" smtClean="0"/>
                        <a:t>10</a:t>
                      </a:r>
                    </a:p>
                    <a:p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</a:t>
                      </a:r>
                    </a:p>
                    <a:p>
                      <a:r>
                        <a:rPr lang="ru-RU" sz="1100" dirty="0" smtClean="0"/>
                        <a:t>9</a:t>
                      </a:r>
                    </a:p>
                    <a:p>
                      <a:r>
                        <a:rPr lang="ru-RU" sz="1100" dirty="0" smtClean="0"/>
                        <a:t>-</a:t>
                      </a:r>
                    </a:p>
                    <a:p>
                      <a:r>
                        <a:rPr lang="ru-RU" sz="1100" dirty="0" smtClean="0"/>
                        <a:t>-</a:t>
                      </a:r>
                    </a:p>
                    <a:p>
                      <a:r>
                        <a:rPr lang="ru-RU" sz="1100" dirty="0" smtClean="0"/>
                        <a:t>-</a:t>
                      </a:r>
                    </a:p>
                    <a:p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767">
                <a:tc>
                  <a:txBody>
                    <a:bodyPr/>
                    <a:lstStyle/>
                    <a:p>
                      <a:endParaRPr lang="ru-RU" sz="11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                                                                                                                                                     ИТОГО:</a:t>
                      </a:r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216</a:t>
                      </a:r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63</a:t>
                      </a:r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153</a:t>
                      </a:r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Учебно-тематический план</a:t>
            </a:r>
            <a:br>
              <a:rPr lang="ru-RU" sz="2800" dirty="0" smtClean="0"/>
            </a:br>
            <a:r>
              <a:rPr lang="ru-RU" sz="2800" dirty="0" smtClean="0"/>
              <a:t>2 год обучения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0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5904656"/>
                <a:gridCol w="720080"/>
                <a:gridCol w="576064"/>
                <a:gridCol w="586408"/>
              </a:tblGrid>
              <a:tr h="518356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  ТЕМА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600" baseline="0" dirty="0" smtClean="0"/>
                        <a:t>        часы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6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всего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теория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практика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8952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</a:p>
                    <a:p>
                      <a:r>
                        <a:rPr lang="ru-RU" sz="1100" dirty="0" smtClean="0"/>
                        <a:t>2</a:t>
                      </a:r>
                    </a:p>
                    <a:p>
                      <a:r>
                        <a:rPr lang="ru-RU" sz="1100" dirty="0" smtClean="0"/>
                        <a:t>3</a:t>
                      </a:r>
                    </a:p>
                    <a:p>
                      <a:r>
                        <a:rPr lang="ru-RU" sz="1100" dirty="0" smtClean="0"/>
                        <a:t>4</a:t>
                      </a:r>
                    </a:p>
                    <a:p>
                      <a:r>
                        <a:rPr lang="ru-RU" sz="1100" dirty="0" smtClean="0"/>
                        <a:t>5</a:t>
                      </a:r>
                    </a:p>
                    <a:p>
                      <a:r>
                        <a:rPr lang="ru-RU" sz="1100" dirty="0" smtClean="0"/>
                        <a:t>6</a:t>
                      </a:r>
                    </a:p>
                    <a:p>
                      <a:r>
                        <a:rPr lang="ru-RU" sz="1100" dirty="0" smtClean="0"/>
                        <a:t>7</a:t>
                      </a:r>
                    </a:p>
                    <a:p>
                      <a:r>
                        <a:rPr lang="ru-RU" sz="1100" dirty="0" smtClean="0"/>
                        <a:t>8</a:t>
                      </a:r>
                    </a:p>
                    <a:p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Вводное занятие</a:t>
                      </a:r>
                    </a:p>
                    <a:p>
                      <a:r>
                        <a:rPr lang="ru-RU" sz="1100" dirty="0" smtClean="0"/>
                        <a:t>Материаловедение</a:t>
                      </a:r>
                    </a:p>
                    <a:p>
                      <a:r>
                        <a:rPr lang="ru-RU" sz="1100" dirty="0" smtClean="0"/>
                        <a:t>Игрушки из искусственного меха</a:t>
                      </a:r>
                    </a:p>
                    <a:p>
                      <a:r>
                        <a:rPr lang="ru-RU" sz="1100" dirty="0" smtClean="0"/>
                        <a:t>Каркасные игрушки</a:t>
                      </a:r>
                    </a:p>
                    <a:p>
                      <a:r>
                        <a:rPr lang="ru-RU" sz="1100" dirty="0" smtClean="0"/>
                        <a:t>Творческая мастерская «Подарок своими руками»</a:t>
                      </a:r>
                    </a:p>
                    <a:p>
                      <a:r>
                        <a:rPr lang="ru-RU" sz="1100" dirty="0" smtClean="0"/>
                        <a:t>Куклы</a:t>
                      </a:r>
                    </a:p>
                    <a:p>
                      <a:r>
                        <a:rPr lang="ru-RU" sz="1100" dirty="0" smtClean="0"/>
                        <a:t>Увеличение выкроек</a:t>
                      </a:r>
                    </a:p>
                    <a:p>
                      <a:r>
                        <a:rPr lang="ru-RU" sz="1100" dirty="0" smtClean="0"/>
                        <a:t>Пальчиковая игрушка</a:t>
                      </a:r>
                    </a:p>
                    <a:p>
                      <a:r>
                        <a:rPr lang="ru-RU" sz="1100" dirty="0" smtClean="0"/>
                        <a:t>Игрушки изготовленные на основе картонных фишек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</a:t>
                      </a:r>
                    </a:p>
                    <a:p>
                      <a:r>
                        <a:rPr lang="ru-RU" sz="1100" dirty="0" smtClean="0"/>
                        <a:t>4</a:t>
                      </a:r>
                    </a:p>
                    <a:p>
                      <a:r>
                        <a:rPr lang="ru-RU" sz="1100" dirty="0" smtClean="0"/>
                        <a:t>52</a:t>
                      </a:r>
                    </a:p>
                    <a:p>
                      <a:r>
                        <a:rPr lang="ru-RU" sz="1100" dirty="0" smtClean="0"/>
                        <a:t>24</a:t>
                      </a:r>
                    </a:p>
                    <a:p>
                      <a:r>
                        <a:rPr lang="ru-RU" sz="1100" dirty="0" smtClean="0"/>
                        <a:t>16</a:t>
                      </a:r>
                    </a:p>
                    <a:p>
                      <a:r>
                        <a:rPr lang="ru-RU" sz="1100" dirty="0" smtClean="0"/>
                        <a:t>18</a:t>
                      </a:r>
                    </a:p>
                    <a:p>
                      <a:r>
                        <a:rPr lang="ru-RU" sz="1100" dirty="0" smtClean="0"/>
                        <a:t>2</a:t>
                      </a:r>
                    </a:p>
                    <a:p>
                      <a:r>
                        <a:rPr lang="ru-RU" sz="1100" dirty="0" smtClean="0"/>
                        <a:t>10</a:t>
                      </a:r>
                    </a:p>
                    <a:p>
                      <a:r>
                        <a:rPr lang="ru-RU" sz="1100" dirty="0" smtClean="0"/>
                        <a:t>36</a:t>
                      </a:r>
                    </a:p>
                    <a:p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</a:t>
                      </a:r>
                    </a:p>
                    <a:p>
                      <a:r>
                        <a:rPr lang="ru-RU" sz="1100" dirty="0" smtClean="0"/>
                        <a:t>1</a:t>
                      </a:r>
                    </a:p>
                    <a:p>
                      <a:r>
                        <a:rPr lang="ru-RU" sz="1100" dirty="0" smtClean="0"/>
                        <a:t>7</a:t>
                      </a:r>
                    </a:p>
                    <a:p>
                      <a:r>
                        <a:rPr lang="ru-RU" sz="1100" dirty="0" smtClean="0"/>
                        <a:t>4</a:t>
                      </a:r>
                    </a:p>
                    <a:p>
                      <a:r>
                        <a:rPr lang="ru-RU" sz="1100" dirty="0" smtClean="0"/>
                        <a:t>4</a:t>
                      </a:r>
                    </a:p>
                    <a:p>
                      <a:r>
                        <a:rPr lang="ru-RU" sz="1100" dirty="0" smtClean="0"/>
                        <a:t>5</a:t>
                      </a:r>
                    </a:p>
                    <a:p>
                      <a:r>
                        <a:rPr lang="ru-RU" sz="1100" dirty="0" smtClean="0"/>
                        <a:t>1</a:t>
                      </a:r>
                    </a:p>
                    <a:p>
                      <a:r>
                        <a:rPr lang="ru-RU" sz="1100" dirty="0" smtClean="0"/>
                        <a:t>1</a:t>
                      </a:r>
                    </a:p>
                    <a:p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</a:t>
                      </a:r>
                    </a:p>
                    <a:p>
                      <a:r>
                        <a:rPr lang="ru-RU" sz="1100" dirty="0" smtClean="0"/>
                        <a:t>3</a:t>
                      </a:r>
                    </a:p>
                    <a:p>
                      <a:r>
                        <a:rPr lang="ru-RU" sz="1100" dirty="0" smtClean="0"/>
                        <a:t>45</a:t>
                      </a:r>
                    </a:p>
                    <a:p>
                      <a:r>
                        <a:rPr lang="ru-RU" sz="1100" dirty="0" smtClean="0"/>
                        <a:t>20</a:t>
                      </a:r>
                    </a:p>
                    <a:p>
                      <a:r>
                        <a:rPr lang="ru-RU" sz="1100" dirty="0" smtClean="0"/>
                        <a:t>12</a:t>
                      </a:r>
                    </a:p>
                    <a:p>
                      <a:r>
                        <a:rPr lang="ru-RU" sz="1100" dirty="0" smtClean="0"/>
                        <a:t>13</a:t>
                      </a:r>
                    </a:p>
                    <a:p>
                      <a:r>
                        <a:rPr lang="ru-RU" sz="1100" dirty="0" smtClean="0"/>
                        <a:t>1</a:t>
                      </a:r>
                    </a:p>
                    <a:p>
                      <a:r>
                        <a:rPr lang="ru-RU" sz="1100" dirty="0" smtClean="0"/>
                        <a:t>9</a:t>
                      </a:r>
                    </a:p>
                    <a:p>
                      <a:r>
                        <a:rPr lang="ru-RU" sz="1100" dirty="0" smtClean="0"/>
                        <a:t>33</a:t>
                      </a:r>
                      <a:endParaRPr lang="ru-RU" sz="1100" dirty="0"/>
                    </a:p>
                  </a:txBody>
                  <a:tcPr/>
                </a:tc>
              </a:tr>
              <a:tr h="166571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11</a:t>
                      </a:r>
                    </a:p>
                    <a:p>
                      <a:r>
                        <a:rPr lang="ru-RU" sz="1100" dirty="0" smtClean="0"/>
                        <a:t>12</a:t>
                      </a:r>
                    </a:p>
                    <a:p>
                      <a:r>
                        <a:rPr lang="ru-RU" sz="1100" dirty="0" smtClean="0"/>
                        <a:t>13</a:t>
                      </a:r>
                    </a:p>
                    <a:p>
                      <a:r>
                        <a:rPr lang="ru-RU" sz="1100" dirty="0" smtClean="0"/>
                        <a:t>14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Индивидуальные работы</a:t>
                      </a:r>
                    </a:p>
                    <a:p>
                      <a:r>
                        <a:rPr lang="ru-RU" sz="1100" dirty="0" smtClean="0"/>
                        <a:t>Итоговое занятие</a:t>
                      </a:r>
                    </a:p>
                    <a:p>
                      <a:r>
                        <a:rPr lang="ru-RU" sz="1100" dirty="0" smtClean="0"/>
                        <a:t>Массовые мероприятия с обучающимися</a:t>
                      </a:r>
                    </a:p>
                    <a:p>
                      <a:r>
                        <a:rPr lang="ru-RU" sz="1100" dirty="0" smtClean="0"/>
                        <a:t>Экскурсии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</a:t>
                      </a:r>
                    </a:p>
                    <a:p>
                      <a:r>
                        <a:rPr lang="ru-RU" sz="1100" dirty="0" smtClean="0"/>
                        <a:t>2</a:t>
                      </a:r>
                    </a:p>
                    <a:p>
                      <a:r>
                        <a:rPr lang="ru-RU" sz="1100" dirty="0" smtClean="0"/>
                        <a:t>10</a:t>
                      </a:r>
                    </a:p>
                    <a:p>
                      <a:r>
                        <a:rPr lang="ru-RU" sz="1100" dirty="0" smtClean="0"/>
                        <a:t>4</a:t>
                      </a:r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r>
                        <a:rPr lang="ru-RU" sz="1100" dirty="0" smtClean="0"/>
                        <a:t>216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</a:p>
                    <a:p>
                      <a:r>
                        <a:rPr lang="ru-RU" sz="1100" dirty="0" smtClean="0"/>
                        <a:t>2</a:t>
                      </a:r>
                    </a:p>
                    <a:p>
                      <a:r>
                        <a:rPr lang="ru-RU" sz="1100" dirty="0" smtClean="0"/>
                        <a:t>10</a:t>
                      </a:r>
                    </a:p>
                    <a:p>
                      <a:r>
                        <a:rPr lang="ru-RU" sz="1100" dirty="0" smtClean="0"/>
                        <a:t>4</a:t>
                      </a:r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r>
                        <a:rPr lang="ru-RU" sz="1100" dirty="0" smtClean="0"/>
                        <a:t>45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</a:t>
                      </a:r>
                    </a:p>
                    <a:p>
                      <a:r>
                        <a:rPr lang="ru-RU" sz="1100" dirty="0" smtClean="0"/>
                        <a:t>-</a:t>
                      </a:r>
                    </a:p>
                    <a:p>
                      <a:r>
                        <a:rPr lang="ru-RU" sz="1100" dirty="0" smtClean="0"/>
                        <a:t>-</a:t>
                      </a:r>
                    </a:p>
                    <a:p>
                      <a:r>
                        <a:rPr lang="ru-RU" sz="1100" dirty="0" smtClean="0"/>
                        <a:t>-</a:t>
                      </a:r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r>
                        <a:rPr lang="ru-RU" sz="1100" dirty="0" smtClean="0"/>
                        <a:t>157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57200" y="5886450"/>
          <a:ext cx="8229600" cy="30480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                                                                                                   итого: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фотоальбом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</p:txBody>
      </p:sp>
      <p:pic>
        <p:nvPicPr>
          <p:cNvPr id="1026" name="Picture 2" descr="G:\работа\Изображение 1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776" y="836712"/>
            <a:ext cx="3320935" cy="2053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G:\работа\001_ю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645024"/>
            <a:ext cx="4406280" cy="2923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G:\работа\Изображение 1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068960"/>
            <a:ext cx="2952328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11560" y="4293096"/>
            <a:ext cx="7812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/>
              <a:t>                                                                         </a:t>
            </a:r>
            <a:endParaRPr lang="ru-RU" sz="1400" dirty="0" smtClean="0"/>
          </a:p>
        </p:txBody>
      </p:sp>
      <p:pic>
        <p:nvPicPr>
          <p:cNvPr id="4099" name="Picture 3" descr="G:\фотки мир твоих увлечений\SDC14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284984"/>
            <a:ext cx="4824536" cy="3356992"/>
          </a:xfrm>
          <a:prstGeom prst="rect">
            <a:avLst/>
          </a:prstGeom>
          <a:noFill/>
        </p:spPr>
      </p:pic>
      <p:pic>
        <p:nvPicPr>
          <p:cNvPr id="4101" name="Picture 5" descr="G:\фотки мир твоих увлечений\SDC14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55976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0007629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30007629</Template>
  <TotalTime>706</TotalTime>
  <Words>419</Words>
  <Application>Microsoft Office PowerPoint</Application>
  <PresentationFormat>Экран (4:3)</PresentationFormat>
  <Paragraphs>210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30007629</vt:lpstr>
      <vt:lpstr>Образовательная программа детского объединения  «Тряпичный гном» </vt:lpstr>
      <vt:lpstr>Актуальность программы:</vt:lpstr>
      <vt:lpstr>Цель программы:</vt:lpstr>
      <vt:lpstr>Задачи: </vt:lpstr>
      <vt:lpstr>Задачи: 2год обучения</vt:lpstr>
      <vt:lpstr>Учебно-тематический план 1 год обучения</vt:lpstr>
      <vt:lpstr>Учебно-тематический план 2 год обучения</vt:lpstr>
      <vt:lpstr>фотоальбом    </vt:lpstr>
      <vt:lpstr> </vt:lpstr>
      <vt:lpstr>SCHWARZKOPF72@INBOX.RU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оформления</dc:title>
  <dc:creator>admin</dc:creator>
  <cp:lastModifiedBy>Max</cp:lastModifiedBy>
  <cp:revision>72</cp:revision>
  <dcterms:created xsi:type="dcterms:W3CDTF">2013-04-05T03:42:48Z</dcterms:created>
  <dcterms:modified xsi:type="dcterms:W3CDTF">2013-04-12T15:32:01Z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TC300076291049</vt:lpwstr>
  </property>
</Properties>
</file>