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9" r:id="rId6"/>
    <p:sldId id="273" r:id="rId7"/>
    <p:sldId id="263" r:id="rId8"/>
    <p:sldId id="264" r:id="rId9"/>
    <p:sldId id="265" r:id="rId10"/>
    <p:sldId id="277" r:id="rId11"/>
    <p:sldId id="275" r:id="rId12"/>
    <p:sldId id="266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5E3E6-8999-4BE7-882F-541C6C3B9BF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F987-B6B4-41CD-9FA9-C8389B23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B265CE-A4F0-4DFD-AB27-8B363D1ED7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7788A7-1329-479C-8008-D21A409C18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A739E4-AF31-422E-B6F1-163AEEBEE6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</a:t>
            </a:r>
            <a:br>
              <a:rPr lang="ru-RU" dirty="0" smtClean="0"/>
            </a:br>
            <a:r>
              <a:rPr lang="ru-RU" dirty="0" smtClean="0"/>
              <a:t>(читаем хором)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С добрым утром начат день</a:t>
            </a:r>
          </a:p>
          <a:p>
            <a:pPr algn="ctr"/>
            <a:r>
              <a:rPr lang="ru-RU" sz="4800" b="1" dirty="0" smtClean="0"/>
              <a:t>Первым делом гоним лень.</a:t>
            </a:r>
          </a:p>
          <a:p>
            <a:pPr algn="ctr"/>
            <a:r>
              <a:rPr lang="ru-RU" sz="4800" b="1" dirty="0" smtClean="0"/>
              <a:t>На уроке не зевать,</a:t>
            </a:r>
          </a:p>
          <a:p>
            <a:pPr algn="ctr"/>
            <a:r>
              <a:rPr lang="ru-RU" sz="4800" b="1" dirty="0" smtClean="0"/>
              <a:t>А работать и искать!!!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Оздоровительная 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Гимнастика для глаз.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Посмотреть в окно вдаль.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Посмотреть налево, направо.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Круговые движения глаз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742950" indent="-742950"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Для предупреждения сутулости.</a:t>
            </a:r>
          </a:p>
          <a:p>
            <a:pPr marL="742950" indent="-742950"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Будьте здоровы!!!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Закрепление и контроль полученных знаний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с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презентацией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Выбрать и закончить предложение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9812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tx2"/>
                </a:solidFill>
              </a:rPr>
              <a:t>До урока: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Не знал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Не понимал…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Не мог представить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Не мог выразить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Не мог выполнить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2057400"/>
            <a:ext cx="769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Выяснил (а)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Выучил (а)…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Познакомился (ась)…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Запомнил (а)…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Научился  (ась)…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Составить задания для викторины по теме «Мхи» (использовать Интернет-ресурсы, дополнительную литературу).</a:t>
            </a:r>
          </a:p>
          <a:p>
            <a:r>
              <a:rPr lang="ru-RU" dirty="0" smtClean="0"/>
              <a:t>2. Письменно ответить на вопрос : « Почему мхи называют высшими споровыми растениями?».</a:t>
            </a:r>
          </a:p>
          <a:p>
            <a:r>
              <a:rPr lang="ru-RU" dirty="0" smtClean="0"/>
              <a:t>3. Нарисовать рис. 69. на стр. 108.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опорных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Разгадайте </a:t>
            </a:r>
            <a:r>
              <a:rPr lang="ru-RU" dirty="0" smtClean="0"/>
              <a:t>ребусы</a:t>
            </a:r>
          </a:p>
          <a:p>
            <a:r>
              <a:rPr lang="ru-RU" dirty="0" smtClean="0"/>
              <a:t>1.Морская капуста. Слово из 9 букв.</a:t>
            </a:r>
          </a:p>
          <a:p>
            <a:r>
              <a:rPr lang="ru-RU" dirty="0" smtClean="0"/>
              <a:t>2. Лишайники в виде пластинок. Слово из 8 букв.</a:t>
            </a:r>
          </a:p>
          <a:p>
            <a:r>
              <a:rPr lang="ru-RU" dirty="0" smtClean="0"/>
              <a:t>3. Вид лишайников. Слово из 8 букв.</a:t>
            </a:r>
          </a:p>
          <a:p>
            <a:r>
              <a:rPr lang="ru-RU" dirty="0" smtClean="0"/>
              <a:t>4. Симбиотические организмы. Слово из 9 букв.</a:t>
            </a:r>
          </a:p>
          <a:p>
            <a:r>
              <a:rPr lang="ru-RU" dirty="0" smtClean="0"/>
              <a:t>5. Сплошной ковер.</a:t>
            </a:r>
          </a:p>
          <a:p>
            <a:r>
              <a:rPr lang="ru-RU" dirty="0" smtClean="0"/>
              <a:t>6. «Живет» в коробочке. Слово из 5 букв.</a:t>
            </a:r>
          </a:p>
          <a:p>
            <a:r>
              <a:rPr lang="ru-RU" dirty="0" smtClean="0"/>
              <a:t>7. Половая клетка. Слово из 12 букв.</a:t>
            </a:r>
          </a:p>
          <a:p>
            <a:r>
              <a:rPr lang="ru-RU" dirty="0" smtClean="0"/>
              <a:t>8. Половая клетка .Слово из 10 букв.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Сформировать представление о строении и многообразии …,  выяснить роль …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1. Научиться быстро работать с …. ….., преобразовать информацию в …. …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2. Развивать умение …. …. …. ….., извлекать  информацию  из  …. , ….</a:t>
            </a:r>
          </a:p>
          <a:p>
            <a:pPr>
              <a:buNone/>
            </a:pPr>
            <a:endParaRPr lang="ru-RU" sz="4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Изучение нового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Сравнительная характеристика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397000"/>
          <a:ext cx="7239000" cy="483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119676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Органы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Водоросли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Мхи</a:t>
                      </a:r>
                      <a:endParaRPr lang="ru-RU" sz="2800" dirty="0"/>
                    </a:p>
                  </a:txBody>
                  <a:tcPr/>
                </a:tc>
              </a:tr>
              <a:tr h="85650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Стебель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50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Листья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50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Корень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50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Количество</a:t>
                      </a:r>
                      <a:r>
                        <a:rPr lang="ru-RU" sz="3200" baseline="0" dirty="0" smtClean="0"/>
                        <a:t> клеток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малых группах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87913">
                <a:tc>
                  <a:txBody>
                    <a:bodyPr/>
                    <a:lstStyle/>
                    <a:p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группа</a:t>
                      </a:r>
                      <a:endParaRPr lang="ru-RU" dirty="0"/>
                    </a:p>
                  </a:txBody>
                  <a:tcPr/>
                </a:tc>
              </a:tr>
              <a:tr h="3731687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Используя текст учебника на странице 107 «Печеночные мхи», составить опорный конспект о </a:t>
                      </a:r>
                      <a:r>
                        <a:rPr lang="ru-RU" dirty="0" err="1" smtClean="0"/>
                        <a:t>риччии</a:t>
                      </a:r>
                      <a:r>
                        <a:rPr lang="ru-RU" baseline="0" dirty="0" smtClean="0"/>
                        <a:t>  (выделить ключевые слова) и  «озвучить»  его.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Используя текст</a:t>
                      </a:r>
                      <a:r>
                        <a:rPr lang="ru-RU" baseline="0" dirty="0" smtClean="0"/>
                        <a:t> учебника на стр. 107-108 </a:t>
                      </a:r>
                    </a:p>
                    <a:p>
                      <a:r>
                        <a:rPr lang="ru-RU" baseline="0" dirty="0" smtClean="0"/>
                        <a:t>«Листостебельные мхи», составить  тест по теме «Кукушкин лён»  и предложить одноклассникам.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Прочитать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текст учебника на стр. 109-110  «Сфагнум», написать</a:t>
                      </a:r>
                      <a:r>
                        <a:rPr lang="ru-RU" baseline="0" dirty="0" smtClean="0"/>
                        <a:t> мини-сочинение «от имени Сфагнума».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Прочитать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текст</a:t>
                      </a:r>
                      <a:r>
                        <a:rPr lang="ru-RU" baseline="0" dirty="0" smtClean="0"/>
                        <a:t> учебника на странице 111 «Значение мхов в природе и жизни человека» , составить таблицу.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5888"/>
            <a:ext cx="9144000" cy="3529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Мох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природный, экологически чистый материал.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Используется в качестве </a:t>
            </a:r>
            <a:r>
              <a:rPr lang="ru-RU" sz="2400" dirty="0" err="1" smtClean="0">
                <a:solidFill>
                  <a:schemeClr val="tx1"/>
                </a:solidFill>
              </a:rPr>
              <a:t>межвенцового</a:t>
            </a:r>
            <a:r>
              <a:rPr lang="ru-RU" sz="2400" dirty="0" smtClean="0">
                <a:solidFill>
                  <a:schemeClr val="tx1"/>
                </a:solidFill>
              </a:rPr>
              <a:t> прокладочного материала при сборке срубов домов.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Он обладает биоактивными свойствами, препятствующими возникновению плесени и гнили.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Используемый мох при строительстве деревянного дома надежно предохраняет </a:t>
            </a:r>
            <a:r>
              <a:rPr lang="ru-RU" sz="2400" dirty="0" err="1" smtClean="0">
                <a:solidFill>
                  <a:schemeClr val="tx1"/>
                </a:solidFill>
              </a:rPr>
              <a:t>межвенцовое</a:t>
            </a:r>
            <a:r>
              <a:rPr lang="ru-RU" sz="2400" dirty="0" smtClean="0">
                <a:solidFill>
                  <a:schemeClr val="tx1"/>
                </a:solidFill>
              </a:rPr>
              <a:t> соединение сруба от появления грибка и синевы, делая постройку долговечнее.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99886">
            <a:off x="0" y="2997200"/>
            <a:ext cx="45005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6830">
            <a:off x="4500563" y="3141663"/>
            <a:ext cx="46434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8\CIMG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Айлаана\Desktop\8\CIMG0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440</Words>
  <PresentationFormat>Экран (4:3)</PresentationFormat>
  <Paragraphs>73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Стихотворение (читаем хором)</vt:lpstr>
      <vt:lpstr>Актуализация опорных знаний</vt:lpstr>
      <vt:lpstr>Цели урока</vt:lpstr>
      <vt:lpstr>Задачи урока:</vt:lpstr>
      <vt:lpstr>Изучение нового материала Сравнительная характеристика</vt:lpstr>
      <vt:lpstr>Работа в малых группах</vt:lpstr>
      <vt:lpstr>Слайд 7</vt:lpstr>
      <vt:lpstr>Слайд 8</vt:lpstr>
      <vt:lpstr>Слайд 9</vt:lpstr>
      <vt:lpstr>Оздоровительная минутка</vt:lpstr>
      <vt:lpstr>Закрепление и контроль полученных знаний</vt:lpstr>
      <vt:lpstr>Рефлексия Выбрать и закончить предложение</vt:lpstr>
      <vt:lpstr>Сейчас: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dcterms:modified xsi:type="dcterms:W3CDTF">2013-03-19T07:40:38Z</dcterms:modified>
</cp:coreProperties>
</file>