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7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6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E236-8299-4EFB-B263-44A31C80E0CF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D156-5083-4C97-B3D2-9BE722A3C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E236-8299-4EFB-B263-44A31C80E0CF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D156-5083-4C97-B3D2-9BE722A3C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E236-8299-4EFB-B263-44A31C80E0CF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D156-5083-4C97-B3D2-9BE722A3C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E236-8299-4EFB-B263-44A31C80E0CF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D156-5083-4C97-B3D2-9BE722A3C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E236-8299-4EFB-B263-44A31C80E0CF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D156-5083-4C97-B3D2-9BE722A3C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E236-8299-4EFB-B263-44A31C80E0CF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D156-5083-4C97-B3D2-9BE722A3C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E236-8299-4EFB-B263-44A31C80E0CF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D156-5083-4C97-B3D2-9BE722A3C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E236-8299-4EFB-B263-44A31C80E0CF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D156-5083-4C97-B3D2-9BE722A3C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E236-8299-4EFB-B263-44A31C80E0CF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D156-5083-4C97-B3D2-9BE722A3C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E236-8299-4EFB-B263-44A31C80E0CF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D156-5083-4C97-B3D2-9BE722A3C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E236-8299-4EFB-B263-44A31C80E0CF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D156-5083-4C97-B3D2-9BE722A3C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AE236-8299-4EFB-B263-44A31C80E0CF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DD156-5083-4C97-B3D2-9BE722A3C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2376264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ГБОУ СОШ № 1392 г. Москвы имени Д.В. Рябинкина</a:t>
            </a:r>
            <a:b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ЦВЕТОК</a:t>
            </a:r>
            <a:endParaRPr lang="ru-RU" sz="53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Учитель биологии</a:t>
            </a:r>
          </a:p>
          <a:p>
            <a:pPr algn="r"/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Мукосеева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И.П.</a:t>
            </a:r>
          </a:p>
          <a:p>
            <a:pPr algn="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2013г.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 descr="8747498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501008"/>
            <a:ext cx="3960439" cy="298892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Сложный колос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CA8PT3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853987"/>
            <a:ext cx="6520548" cy="40753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корзинка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800px-A_bee_and_Sunflo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5405" y="1600200"/>
            <a:ext cx="679319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метелка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91695_1c783ef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59380" y="1851501"/>
            <a:ext cx="3825240" cy="4023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Сложный зонтик</a:t>
            </a:r>
            <a:endParaRPr lang="ru-RU" dirty="0"/>
          </a:p>
        </p:txBody>
      </p:sp>
      <p:pic>
        <p:nvPicPr>
          <p:cNvPr id="4" name="Содержимое 3" descr="1336121671_borschevi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75" y="2439194"/>
            <a:ext cx="4286250" cy="2847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Простой зонтик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79287_666da88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1822095"/>
            <a:ext cx="3168222" cy="47642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Щиток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CAPA2L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398570"/>
            <a:ext cx="6993520" cy="52451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Головка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kle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7608" y="1790078"/>
            <a:ext cx="5824046" cy="45678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814" y="585924"/>
            <a:ext cx="8401080" cy="3700332"/>
          </a:xfrm>
        </p:spPr>
        <p:txBody>
          <a:bodyPr>
            <a:normAutofit/>
          </a:bodyPr>
          <a:lstStyle/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CA9D1Z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143248"/>
            <a:ext cx="3859483" cy="2894612"/>
          </a:xfrm>
        </p:spPr>
      </p:pic>
      <p:pic>
        <p:nvPicPr>
          <p:cNvPr id="5" name="Рисунок 4" descr="1277884093_cvetok%20ogurca%2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3361" y="409300"/>
            <a:ext cx="4509709" cy="3382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Легкая нежность, изыск аромата,</a:t>
            </a:r>
          </a:p>
          <a:p>
            <a:pPr>
              <a:buNone/>
            </a:pPr>
            <a:r>
              <a:rPr lang="ru-RU" sz="4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 элегантных</a:t>
            </a:r>
          </a:p>
          <a:p>
            <a:pPr>
              <a:buNone/>
            </a:pPr>
            <a:r>
              <a:rPr lang="ru-RU" sz="4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причудливый штрих.</a:t>
            </a:r>
          </a:p>
          <a:p>
            <a:pPr>
              <a:buNone/>
            </a:pPr>
            <a:r>
              <a:rPr lang="ru-RU" sz="4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мире растений несметно богатом</a:t>
            </a:r>
          </a:p>
          <a:p>
            <a:pPr>
              <a:buNone/>
            </a:pPr>
            <a:r>
              <a:rPr lang="ru-RU" sz="4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Радость небес и заманчивость их.</a:t>
            </a:r>
            <a:endParaRPr lang="ru-RU" sz="40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Цветок – видоизмененный побег.</a:t>
            </a:r>
            <a:endParaRPr lang="ru-RU" sz="4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50px-Mature_flower_diagram_ru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886" y="2328862"/>
            <a:ext cx="6457239" cy="331471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Все части цветка расположены на 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цветоложе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Венчик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состоит из лепестков.</a:t>
            </a:r>
          </a:p>
          <a:p>
            <a:pPr>
              <a:buNone/>
            </a:pP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Чашечка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– из чашелистиков.</a:t>
            </a:r>
          </a:p>
          <a:p>
            <a:pPr>
              <a:buNone/>
            </a:pP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Околоцветник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– чашечка + венчик.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Главные части цветка пестик и тычинки.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Цветки, содержащие пестики и тычинки –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 обоеполые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Цветки с тычинками или пестиками –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 раздельнополые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Растения, у которых раздельнополые цветки на одном растении – 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однодомные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Двудомные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–  растения,  у которых раздельнополые цветки расположены на разных растениях.</a:t>
            </a:r>
          </a:p>
          <a:p>
            <a:pPr>
              <a:buNone/>
            </a:pP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Соцветия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– группы цветков, собранных в определенном порядке.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рина\Pictures\3_08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571625"/>
            <a:ext cx="4876800" cy="3714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кисть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_5e40e_af3d218c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6364" y="1600200"/>
            <a:ext cx="657127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Простой колос</a:t>
            </a:r>
            <a:endParaRPr lang="ru-RU" dirty="0"/>
          </a:p>
        </p:txBody>
      </p:sp>
      <p:pic>
        <p:nvPicPr>
          <p:cNvPr id="4" name="Содержимое 3" descr="0011-019-Prostoj-kol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38336" y="1942941"/>
            <a:ext cx="3667328" cy="3840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142</Words>
  <Application>Microsoft Office PowerPoint</Application>
  <PresentationFormat>Экран (4:3)</PresentationFormat>
  <Paragraphs>29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ГБОУ СОШ № 1392 г. Москвы имени Д.В. Рябинкина  ЦВЕТОК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кисть</vt:lpstr>
      <vt:lpstr>Простой колос</vt:lpstr>
      <vt:lpstr>Сложный колос</vt:lpstr>
      <vt:lpstr>корзинка</vt:lpstr>
      <vt:lpstr>метелка</vt:lpstr>
      <vt:lpstr>Сложный зонтик</vt:lpstr>
      <vt:lpstr>Простой зонтик</vt:lpstr>
      <vt:lpstr>Щиток </vt:lpstr>
      <vt:lpstr>Головка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ЦВЕТОК</dc:title>
  <dc:creator>Ирина</dc:creator>
  <cp:lastModifiedBy>Учитель</cp:lastModifiedBy>
  <cp:revision>14</cp:revision>
  <dcterms:created xsi:type="dcterms:W3CDTF">2013-10-19T19:03:23Z</dcterms:created>
  <dcterms:modified xsi:type="dcterms:W3CDTF">2014-01-31T11:52:52Z</dcterms:modified>
</cp:coreProperties>
</file>